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0" r:id="rId3"/>
    <p:sldId id="274" r:id="rId4"/>
    <p:sldId id="275" r:id="rId5"/>
    <p:sldId id="276" r:id="rId6"/>
    <p:sldId id="277" r:id="rId7"/>
    <p:sldId id="259" r:id="rId8"/>
    <p:sldId id="278" r:id="rId9"/>
    <p:sldId id="279" r:id="rId10"/>
    <p:sldId id="280" r:id="rId11"/>
    <p:sldId id="262" r:id="rId12"/>
    <p:sldId id="281" r:id="rId13"/>
    <p:sldId id="282" r:id="rId14"/>
    <p:sldId id="265" r:id="rId15"/>
    <p:sldId id="283" r:id="rId16"/>
    <p:sldId id="284" r:id="rId17"/>
    <p:sldId id="285" r:id="rId18"/>
    <p:sldId id="286" r:id="rId19"/>
    <p:sldId id="287" r:id="rId20"/>
    <p:sldId id="271" r:id="rId21"/>
    <p:sldId id="288" r:id="rId22"/>
    <p:sldId id="289" r:id="rId23"/>
    <p:sldId id="290" r:id="rId24"/>
    <p:sldId id="273" r:id="rId25"/>
  </p:sldIdLst>
  <p:sldSz cx="9144000" cy="5143500" type="screen16x9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4" d="100"/>
          <a:sy n="84" d="100"/>
        </p:scale>
        <p:origin x="-90" y="-150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4095.875" units="1/cm"/>
          <inkml:channelProperty channel="Y" name="resolution" value="6553.3999" units="1/cm"/>
          <inkml:channelProperty channel="F" name="resolution" value="10E-6" units="1/cm"/>
        </inkml:channelProperties>
      </inkml:inkSource>
      <inkml:timestamp xml:id="ts0" timeString="2023-12-25T02:05:59.25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15880 1907 15,'-1'-9'175,"-3"-3"3,2 1-39,0 0 7,0-1-6,2 2-6,-3 1-4,2-1 14,-2 2 13,-1 1 4,1 1 27,1 1 4,0-1 4,2 2-47,0 0-18,0 1-18,-2 0-39,1 0-21,1 3-43,0-1 12,0 0-3,0 1-12,-1 0 1,2 1 5,-1 0 28,0-1-17,1 0-15,-1 3-3,2-3-9,-2 0-11,1 2-6,1-2 9,-1 2 12,1 0 1,-1-2 0,-1-1 5,0 1-2,0-1 6,0 0-6,0 0 2,0 1-2,0 0-5,0 0-1,0 0-8,2 0 5,0 0 4,-1 0 0,27 0-2,-23 0 2,0 1 0,1 1 0,0-1 0,1 1 0,1-1-2,1 1 0,3 0 2,2-2-4,2 1-9,4-2-1,-1 0 4,2 1 6,0-2 7,1 1-18,2-1-4,0 0 13,-1 0 35,0 1-8,2-1-30,2-2 8,-4 2 21,2 0-20,-1 0-28,0 2 9,4-2 23,1 0 14,0-1 1,3-1 2,2-1-14,4-1 3,2 1-11,0-4-20,1 2-35,-1-1 21,1-1 12,-1 4 9,-2-3 6,-1 2 7,-1 1 24,-1-2 21,3 1-17,-1 1-20,3-1 27,0 3-10,0-2-7,2-1-70,1 1 17,0 1 62,-2-1-53,-1 1 14,0 0 13,0-1 26,-2 2-9,0 0-77,0 1 33,-1 1 27,-1 0-1,1 1 10,0-2-16,2 2 19,-1 0 30,3 0-34,1 0-19,-1-1-3,2 1 15,2 0 44,1-1-31,-1 0-7,3 0-16,0 0 7,1 0-2,3-1-53,2 2 5,1-1 25,2-1 37,1 2-16,1 2 8,-1-1 8,1 0-3,0 1 1,2 0-11,3 0-5,1-1-1,3 2 22,1-2-19,2 1-8,-1-1 3,1 1 16,-3 0-3,1-1-8,1 0 10,0 1 9,1-1 3,0 0-3,1 0-7,-2 2-5,1-1-4,-2 0 0,0-1 8,1 1-6,3-2 6,-2 1 23,1-1-8,-1 1-15,0 0-4,-2-1 0,0 0-8,0 1-19,0-1 8,2 0 10,-1 0-4,0 0 21,1 0-6,-4 0-8,1 0 4,-1 0 0,1 0-10,3 1-9,3-1 14,3 1 4,3 0 0,0 2 9,1 0 21,0-1-7,-2 0 5,-1 1-8,-1-1-8,0 0 8,-1 1-23,-1 0 2,-3 0 1,-3 0-5,-1 0 9,-5 0-19,-3 1 6,-3 1 3,-4-2-12,-3 2 20,-5-1-2,-5 1-8,-5-2 3,-6 1 5,-5-1 4,-6-1-14,-5 0 6,-5 1 14,-5-2-10,-5 1-5,-4-2-6,-5 0-5,-5-2-19,-1 1-6,0-2 7,2 2 17,0-2-3,4 0-9,1 0 21,2 1 10,3 0 3,0-2-1,3 1 1,0 0 22,1 1 0,1 0-4,1 1-8,1 1-7,1 0-4,2 1 4,-1 1 0,3 2 0,0 1 3,-1 1-14,-1 1 11,-1-2-2,0 2-7,-1-2 0,-1-1 0,-2 0 16,0-1-16,-4-2 9,-1-1-11,1-1 11,-1-3 15,-1 1-10,0-2-24,2-1-118,0-4-104,1 0-127,2-2-78,0-2-30,2-2 20,-3-2 97</inkml:trace>
  <inkml:trace contextRef="#ctx0" brushRef="#br0" timeOffset="1165.0667">17658 1359 81,'0'-13'194,"0"0"-7,0 0-24,0-1-18,0 2-1,-4-1 6,1 3 37,-1 1 29,-2 1 18,-1 1-3,-3 2 4,-1 3-23,-3 3-33,-2 4-14,-2 4-20,-2 5 8,0 2-24,-2 4 3,1 4-5,0 3-22,1 2-29,1 2-17,0 1-19,3 3-5,2 0-7,5-1-9,1-3 18,6 1 9,4 0 18,6-1-27,3-2-9,5-2 8,3-1-18,5-2-4,3-2-6,4-2 9,5-6 7,1-2-16,1-4 15,1-6-18,-1-3-5,0-5 0,-2-2 0,-1-4 0,-2-3-12,-3-4 18,-4-3 0,-3-5 2,-3-1-12,-5-3 2,-5-2 0,-7 0-6,-6-3 6,-7-1-5,-5 2 12,-7 2 10,-6 2-18,-6 4 2,-2 3 0,-3 3 17,0 4-39,1 3-12,2 2-52,4 2-80,4 3-103,4 3-44,3 2 4,4 3-45,3 3 27,2 1 62,3 3 79,3 1 32,2-1 23,1 1 47,0 0 40,0 1 25,-1 0 59,2-3 27,-1 0 25,0 1 45,1 0 24,2 2 60,0 1-40,2 3-33,2 1-5,3 3-37,2 0-23,2 2-43,3 1 6,1-2 48,1 2-26,2 0-19,0-2-33,-1 1-1,1-2 1,2-2-41,-1 0 6,-1-1-9,-3-3-2,-1-2-57,-2-2-45,-3-5-81,-1-3-67,-1-6-54,-3-2-50,-4-3-27,0-2 42,-2-2 119,-2-1 99,1-2 100,0 0 115,-2 1 111,0 2 49,2 1 26,-2 1 40,-1 4 1,0 2-18,-4 4-35,-6 6-47,-3 5-62,-5 5-62,-2 6-40,-1 3-86,-2 3-124,3 2-152,3 1-77,4-2-39,7-1-10,7-9 58</inkml:trace>
  <inkml:trace contextRef="#ctx0" brushRef="#br0" timeOffset="1921.1099">19771 1406 102,'-5'-2'125,"0"-1"-7,0-1-8,0-1 0,1 0 9,0-1 28,-1 0 28,0 0 34,-3 1 6,-1 1-4,-4 3-11,-4 3-25,-1 5-28,-5 3-41,0 4-25,-1 5-13,1 3-23,0 5-7,2-2-12,2 3 12,5 1-13,3 1-12,4 1 0,6 1-8,7 1-15,6 1-19,6-5 20,5 0-4,4-5 8,6-4-3,3-4 19,2-6 1,3-5-12,0-3 12,1-8-4,-3-5 5,-2-5-13,-5-6 8,-6-5 11,-6-2-18,-8-6 4,-7-1-10,-8-3 10,-9 0-5,-6 2-15,-9-1 1,-5 3-10,-6 2-18,0 6-24,-2 3-54,1 3-62,3 5-49,3 3-45,3 4-19,5 3-12,2 5 42,5 2 62,3 4 69,3 3 63,3 3 67,2 3 69,4 5 61,3 2 53,2 3 35,4 1 27,2 3 14,5 0-14,3-1-31,2 0-37,2-1-31,4 2-35,0-3-37,0 0-19,0 1-21,0-2 8,-1-2-32,0-1-26,-2-3-36,-2-3-49,-3-5-58,-2-4-93,-5-5-58,-4-6-63,-4-5-11,-4-5 23,0-5 48</inkml:trace>
  <inkml:trace contextRef="#ctx0" brushRef="#br0" timeOffset="2040.1167">19819 1609 42,'-6'-18'349,"-1"1"69,0 3 23,0 6-18,-3 3-94,-1 7-101,-5 8-91,-2 5-43,-5 6-64,-2 6-98,-2 4-129,-1 4-138,-3 3-73,-4-1-64,-4 1 22,-5-5 64</inkml:trace>
  <inkml:trace contextRef="#ctx0" brushRef="#br0" timeOffset="2953.1689">15424 2039 3,'7'-16'206,"-3"2"40,-2 2 76,0 3-2,-2 5-18,-2 2-20,-2 5-28,-5 5-6,-2 7-137,-5 7-27,1 6-21,-1 4-17,1 4-1,0 2-26,-1 1 4,-1 0-15,5 4-10,-1-6-14,1 1 7,4-1-11,1-7 3,0-1-16,4-7-14,0-6 1,1-7-48,2-6-22,2-8-34,2-6 17,2-10-11,3-6-3,2-7 22,3-7 21,2-4 48,1-1 29,0 0 43,-1 5 46,-1 5 42,1 7-2,-2 8-12,0 7-11,1 7-9,-2 8 10,1 7-30,0 9 3,1 8 24,0 4-17,-1 4-13,-1 2-41,1 2 11,-3-2-7,2-1-36,-3-1 2,0-3-42,-2-5-40,-2-3-50,-2-5-34,-4-4-27,-5-6-48,-4-6-27,-1-4 2,-6-4 23,-2-2 101,-3-4 114,-3 1 139,1-2 156,4-1 112,3 1 86,5 0-34,10 1-70,5 1-89,10-1-81,9 2-93,8 2-154,8 3-194,5 1-105,2 1-49,6-1-30,3-5 0,7-2 85</inkml:trace>
  <inkml:trace contextRef="#ctx0" brushRef="#br0" timeOffset="3753.2147">23153 2011 84,'-12'-7'174,"3"-1"-9,0 2-53,2 1-17,0 2-17,1 0-5,-1 3 0,-1 3 0,2 2 2,-1 3 0,2 2 6,1 4 63,2 2 24,1 4 5,2 3 4,3 2-8,2 4-9,4 0-68,1 1-32,2 1-23,1-1-16,0 1 5,1-3-10,0-1-22,-3-2-23,1-2-14,-2-3-35,-4-3-40,0-5-26,-1-2-33,-4-4-33,-1-5-29,-2-5-7,-4-4-41,-2-6-3,-3-3 28,-4-5 39</inkml:trace>
  <inkml:trace contextRef="#ctx0" brushRef="#br0" timeOffset="4076.2332">23103 2239 87,'-15'-34'184,"5"1"29,1-1-49,4 4-25,4 2-16,3 1-12,5 5-14,4 0-15,4 5-12,3 3-13,2 5-8,0 3-14,2 4-8,-1 6 2,-3 1-6,0 5-8,-3 3-3,-2 3-8,-5 2 0,-4 0-9,-3 3 6,-5 0 8,-3 0 0,-4-2 4,-4 0-5,-1-2 0,-1-3-8,3-1 0,0-2-3,5-2 1,4-1-1,5 0 8,5-2 4,6 2-6,5 0 12,4 2 6,4 1 11,1 3 1,3 0-3,2 1 8,-3 1-7,1 1 0,-4 0-13,-3 1-6,-5-1 5,-5-1 2,-6-1 6,-6 0-5,-8-1 18,-7-2-8,-7-3-15,-6-1-62,-9-2-106,-8-4-119,-5-5-74,-7-4-31,-5-8-7,-3-10 46</inkml:trace>
  <inkml:trace contextRef="#ctx0" brushRef="#br0" timeOffset="7922.4532">15786 1760 28,'-4'-5'157,"0"-2"-18,1 3-29,1-2-14,1 1-8,-2-1-6,0 1 1,2-1 9,-4 3 17,3-1-1,1 0-7,-2 1-4,4 0-9,-1 2-18,0 1-34,0 0-22,2 1-11,-2 2-2,1-3 3,-1 3-17,2 2 5,0 2 11,-1 4-3,1 1-8,-1-1-12,2 0 4,-2 1-23,2-1-12,-1 1-15,0-1-14,-1-1-10,1-2-23,-2-1 5,1 0 2,0-3-6,-1-1 8,4-3-48,-1-4-1,2-1-3</inkml:trace>
  <inkml:trace contextRef="#ctx0" brushRef="#br0" timeOffset="8129.465">15843 1714 26,'1'-7'130,"0"2"-29,2 0-39,0 0-18,0 1-16,1 1-10,3 1-9,0 0-22,0 1 4,1 1 6,-1 1 0,0 1-1,-2 0 1,0 1 10,-2 1 11,-3 2-2,-1 0 0,0 0 1,0 0 3,3 1-10,-2 0-4,1-1-7,0 1-7,1-1-10,2 1-14,0-1-18,-1-1-49,0 0-25,0-3-5</inkml:trace>
  <inkml:trace contextRef="#ctx0" brushRef="#br0" timeOffset="8251.472">15918 1786 23,'-3'2'125,"1"-1"-39,0 0-26,2-1-30,3 0-24,1-1-1,1 0-28,0-1-17,-1 0-46,0-1-19</inkml:trace>
  <inkml:trace contextRef="#ctx0" brushRef="#br0" timeOffset="8477.4849">15875 1812 63,'-15'11'56,"-1"3"-22,2-2-12,-1 1-6,0-1-9,4 0 10,0 0-15,3 0 4,2-3-13,0-1 3,3-1-2,0-2-11,3-2 10,3 2 7,0-5 2,1 1 4,0-1 0,2-1-4,0 1 3,2-3-6,0 0 2,1 2-1,-1 0 1,1-1 0,-1 0-8,2-1-2,-3 1-7,3-1-19,-2 0-33</inkml:trace>
  <inkml:trace contextRef="#ctx0" brushRef="#br0" timeOffset="8594.4916">15866 1935 100,'-4'3'134,"0"-1"-40,-2 2-32,-2-1-47,2 2-61,-3 2-49,2 2-24,1-1-18</inkml:trace>
  <inkml:trace contextRef="#ctx0" brushRef="#br0" timeOffset="9708.5553">22989 1564 90,'0'-10'94,"-1"-1"-11,0 1-13,-3-1-9,0-1-4,-1 3-3,1-2 1,-2 1 6,1 2 9,0 1 10,2 0 11,0 1 6,2 2-9,-3 1-11,1 3-11,0 2-14,0 1-10,0 5-11,1 0-1,0 3 0,0 2-2,1 2 3,-1 0 1,1 0-20,0-1-3,1 2 2,2-2-3,0 1-5,-1-3-25,1 0-6,1-1-30,-1-3-31,3-1-36,1-3-26,-1-1-17,1-3-48,2-2-8,1-3 8,-1-4 24</inkml:trace>
  <inkml:trace contextRef="#ctx0" brushRef="#br0" timeOffset="10232.5853">23061 1548 97,'2'-3'149,"-1"0"-44,3 1-33,-2-1-19,2 1-11,3 0-8,0 0-6,3 0-8,0 0-3,-2 0-4,-1 1-4,0 0 10,-2 2 3,-2 1-2,0 2-6,-2 1 3,-3 0-2,0 4-10,-3 1-8,1 1-5,-2 2-6,1-1-6,0 1-2,1-1-11,0 0-16,0 0-3,0-2-4,-1-2 0,0 0-2,-3-2 13,-1 1 10,-2-3 23,-1-1 22,0 0 12,0-2 15,1 0 14,4-2 22,-2 0-7,3-1 1,4-1 1,2 0-11,4-1-20,2 0-13,3 0-13,3 1-9,-1 0-15,4-1-21,-3 0-10,2 3-9,-4-1-7,-3 2-7,1 0-1,-3 0 14,-3 2 12,-4-1 14,-3 1 14,-3 2 8,-3 0 18,-2 0 8,-4 2 9,0 0 3,-2 2 2,0 1 6,1-2-2,0 1-3,2 2-3,2-3-6,1 2-6,3-1-6,2-1-6,2-2 1,1 0-6,2 1-1,0-1-2,3 0 1,0-2 2,3 0-3,2-2 2,1 0 8,1 1-2,3-2-1,0 1-1,0 1 4,1-2-4,1 1-6,0 1 3,0 0-1,0 0 2,-1 0-8,-1-2-16,-2 2-9,1 0-12,-3 0-18,0 0-23,-1-2-42,-1-2-18,0-1-3</inkml:trace>
  <inkml:trace contextRef="#ctx0" brushRef="#br0" timeOffset="10313.5899">23066 1785 15,'-1'-3'153,"-1"0"-9,-2 1-35,-1-1-28,-2 6-33,-1-1-67,-3 5-78,-1 4-36,-2-2-24</inkml:trace>
  <inkml:trace contextRef="#ctx0" brushRef="#br0" timeOffset="16395.9378">15831 1806 95,'-6'0'114,"1"-2"-21,1 0-34,1 0-4,0 0-16,1 1-10,2-2-3,0 1-14,2 1-3,0 0-20,1 0 7,0-1 6,2 1 0,3 0-4,-1 0-3,3 0 3,0-1-22,5 0-9,3 0-16,2-1-8,6 1-13,3-2-30,4-2-10</inkml:trace>
  <inkml:trace contextRef="#ctx0" brushRef="#br0" timeOffset="17699.0124">17118 1637 12,'43'-3'17,"3"-1"1,-1 3 10,-1-1-16,1-2-2,0 2-2,0-1 4,0 0-6,1 0-10,0 1 8,1 2 6,0-2-5,0 0-2,0 1 7,0 1-9,-1 0-5,1 0 7,-2 1 11,0 1 0,-1-1-4,0 0 7,0-1 7,1 2-8,-1 1-6,1-1-3,1-1-12,0 1-1,2 0 3,-2 0-11,1-2 9,-1 3 2,-1-3 6,-1 0 6,-2 2-2,-1-2 18,0 0 0,-2 1-34,-2-2 9,-1 1 0,-1 1 3,-1-1-3,1 2 0,0-2 29,1 1-12,1-1-5,1 0-6,0-1-2,0 1-12,0-2-4,0 1 10,0-1 4,-1-1 0,0 2 3,-1 0 6,-1-1-4,-1 1 0,-2 0-2,1 1-2,-4 0-2,1 1-2,-1 0 6,1 1-6,-2-1-5,0 0 1,0-1 9,1 3-5,-1-3-1,0 2 6,0 0-2,-1 0-2,0 0-7,-2 1 6,-1-1 0,0 0 2,-2 3 1,2-3 2,-3 0-1,1 1 2,-2-1-1,0-2 1,0 2 0,0 0-7,-1 0 0,1 0-1,-1-1 5,0 0-2,-1 1 1,1-1 17,-1 0-10,1-1-8,0 3-4,1-3-1,3 3 3,-1-3-16,2 0 10,2 1 7,-1-1-1,0 0 2,0-1-8,0 1 10,0 0 2,-1 0 0,0-2 1,-1 1-1,-1 1-6,-1 0 3,0 0-3,0 0 2,0 0-2,0 0 0,-2 0 5,3 0-1,0 1-1,0-1-2,2 0-4,0-1 5,1 1-9,2 0 4,0-3 1,2 3-1,1-1 3,-1-1-4,1 1 19,-2-1-8,1-1-2,0 2 1,-1 0-3,1 0-1,-4-1-13,3 2 4,0-2 2,-1 0 7,1 1 0,0-1 7,2 1 10,1 0-9,0-2 1,1 1-6,2 1 2,0-1-5,1 0 0,1 0 1,-1-1-1,0 1-2,-2-1 2,-1 3-2,-1-3 4,-1 1 0,-1 1 1,0 0-3,-2-1-4,1 1 1,0 0-3,2 0 5,-2-1-4,3 1 5,0-1 5,1-2-1,1 1-7,2 0 0,-1 0 5,2-1-2,1 0-2,-1 0 3,0 0 5,1 0-2,-3 0-6,1 0-1,-1 0 1,-1-1 0,34-3 4,-33 3 6,0 0-2,1 0 2,0 1-6,0-1-3,0 1 1,0 0 0,0 0 3,-1 0 3,-1 0 0,-3 2-1,0-2-1,-4 1 0,-1 1-6,-3-1 0,-2-1 1,-2 0 4,-1 0 0,-4 1 2,-1-2 7,-1 3 4,-3-1 0,0 0 3,-2 2-1,0-2-3,-1 1-2,0 1-5,0 0-3,-2-1-1,1 2-9,0 0 5,0 0 3,0 2-2,1 0 0,-2-2-3,1 5 7,0-3-3,-1 3-9,-1 0-5,-1-3-7,-1 2-6,-1 0-9,-2 0-8,-2 2-7,0-3 1,0 1-1,-1 0-4,0 0-34,-1 1-11</inkml:trace>
  <inkml:trace contextRef="#ctx0" brushRef="#br0" timeOffset="18332.0486">22982 1751 33,'-6'-3'74,"1"-2"-7,3-2-15,-2 2 5,3-4 0,-1 1 1,3-2-3,0-2 6,3-1 9,-1 0 4,3-1 3,-1 0 6,2 0 2,-1 0-2,1 2 1,0 0-14,0 3-11,0 2-16,0 2-15,3 2-10,0 1-10,0 4-6,0 1 2,-1 1-4,0 3 0,-2 1 0,0 2 2,-3 1 2,0 1-4,-3 0 1,-1 0 2,-2 2-2,-2-2 2,-2-1-1,-1-1-1,-4 0-1,-1-1 1,-3-3 2,-1-3-10,-2 0-4,-1-3 2,-1-3 7,1-1 2,1-3 0,4-3 15,1-1 6,5-3 10,2 0-5,3-3 6,5-2 12,2 1-7,3 0-4,4 1-1,2 4-5,2 0-11,1 3-13,0 4 0,0 4 1,-2 2-6,0 2 0,-2 4-1,-2 3-12,-3 3-13,-3 1-24,-6 3-28,-4 1-32,-5 2-30,-5 2-25,-5 0-61,-8 1-19,-7 1 9,-8-2 21</inkml:trace>
  <inkml:trace contextRef="#ctx0" brushRef="#br0" timeOffset="35120.0088">15831 3074 28,'-2'-1'105,"1"0"-18,-1 0-13,-1-1 11,2 0-24,-1 0 15,2 0 0,0 2-1,0 0 0,1 0-17,0 0 3,0 0-26,0 0-10,2-1-10,-1 1-6,2 0-2,1 0-17,-2 1-7,1 1-12,2 0-6,-1 0-10,-1 0-1,-1-1 10,0 1 4,0 0 12,-1 0-2,0 0 10,-1-1 6,0-1 8,-1 2 5,1-1 27,1-1 16,-2 0 10,0 1 14,1 0 15,-1-1-4,1-1-22,-1 0-2,-1 1-17,1 0-16,1 0-24,0 2-8,1-1 5,-1-1-13,-2 1 12,-1-1-11,2 0 25,0 1-2,-1-1 0,1 1 5,0 0-5,-1-1-3,2 1-29,-1 0 6,0 0-6,0 0 4,0 0 4,0-1 12,0 2 0,0-2 2,-1 0 2,-3 0 5,2 0-7,-2-2 0,-2 2 15,3-1-2,0 0-1,1-1 4,0 0 5,1 0 4,0 0 6,1 0-11,0 2-6,0-1-10,2-1-6,1 1-13,-1-1 2,3 2 4,1 0-2,-3 2 4,0-1 11,1 2-8,-2-1 0,-2 1 1,2-1 9,-2 0-3,-1 0-23,0-1 11,-1 2-6,1 1 1,-2 0 0,0-1 14,0 0 9,-4 1 11,3-2-17,-1-1 1,1 1 4,0-2-17,3-1 6,1 0-4,-2-1 15,0-1-2,0 1-8,2-2 22,0 0-3,-2 0-1,1-1 12,0 3-10,1-1 7,-1 1-13,1 1-5,0 0-7,1 2-8,1 0 5,0 1 18,1 0-17,0 1-1,-2-1-2,2 1 3,-2 2 0,1-2-30,-1 1 16,0-2 8,0 0 7,-1 0 6,-1 0 5,1 0-7,0 0-3,-1 0-6,2-2 6,-1 0-17,-1 0 4,0 0 20,-2-1-4,-1 1 17,2-2 19,0 0 20,0-1-3,-1 1 25,2 0 14,-2 0-21,0-1-25,-1 2-18,2 0-5,1-1-24,2 2-4,-1-2-2,1 1-5,-1 3 5,2 1-10,0 1 4,-1-1-2,2 2 3,-1-3 0,-1 2 12,3-2-5,-3 0-6,1 2 20,-1-3 4,-1 0-4,-1-1 28,-2-1 2,3 1-12,0 0-50,0-1 4,3 1 1,-3-2-6,1 1 2,1 1 5,-2-1 29,0 1-9,-1 0-2,-1-2-25,0 1 12,1 0 1,1 0-6,0 1 14,-3-1 12,2 0 41,1 0-14,0-1-16,0 0 32,0 1-17,-3 1 5,3 0-26,0 0-8,0-1-7,0 0-20,2 1 11,-1 0-9,0 0-30,2 2 18,-3-1 24,-3-1 0,2 1-13,0-1 8,1-1 45,-2 1-19,2 0-17,-2 0-17,2 1 15,2 0 22,0-2-2,-1 0 0,0 1-29,-1 0 22,-1 1 26,1 0-52,0 0-21,0 0 13,0 0 37,0 0-32,0 0-28,0-1 20,0 0 29,0 0-3,0 0 1,0 0 26,0-1-9,0 1 12,-1 0-35,2 0-14,-2 0 28,2 0-13,-1 0 21,0 1-47,0-1 11,0 1 41,2-1-26,0 1 14,-1-1 4,-2 1 25,1 1-31,0-1-20,-4 0-29,4-1-6,1 0-12,2 0 9,0-1 26,0 1 14,-2 1-10,-1-1 32,0 1-10,0-1 26,-1 1 3,1 0 6,-1-1 24,0-1-22,0-1-4,1 0-33,-1 2 14,0 0-27,0 0-6,1 0-29,1-2 10,0 1 49,0 1-25,-1 1-2,0 1 23,0-2 37,0 2-8,1-3-21,-1 1-16,2 0 33,-2-1 2,0 1 30,0 0-42,-1 0 3,1-2-11,-1 1-14,0 1-21,-1 0-37,2 0 52,-1 0-24,1 3 23,0-3-4,0 0 46,0 0-11,0-2-8,0 2-2,-2 0-8,2 0-7,2 2-41,-2-2 15,0 0-1,0 0-7,1 0 4,0-3 14,0 3 4,-2 0 19,-1 0 7,2 0-28,0 0 24,0 1 7,1 1-6,0-2-7,-2 0-11,1 2 42,1-2-23,0 1-17,0 0 10,1-1-16,-2 0 5,1-1 1,1 1 1,-1 0 0,0 0 1,3 0-7,-3 0 9,0 0-2,-1 0 5,0-1-2,1 1-1,-1 0 0,0 0-1,0 2-9,0-1 16,0 0-3,1 0-9,0-1 2,-1 0-1,0 0-16,0-1-4,0 1 2,-2 0 40,1 0-7,0 0-3,0-1 21,3 1-12,-2-1 1,1 1-32,1-1 1,-2 0-6,0 1-3,0-1 10,0 1 4,0 0 2,2 1 7,-2-1 11,0 0 61,-2 0-43,2 0-22,0 0 10,-1 0-11,-1 0 24,2 1-20,-1 0 17,2-1 25,0 0-39,-1-1-9,0 0-7,1 1-41,-1 0 42,0 0-29,-1 0-7,1 0 21,-1 0-16,1 0 3,-1 1-24,1-1 25,0 0 35,1 0-6,-1 0-2,0 0 7,1 0-7,-1 0 1,0 0-8,2-1 34,-2 1-46,0 0 24,0 0-6,0 1-1,2 0-9,-2 0-23,0-1 49,-2 0-37,2-1 15,-1 1 38,1 0-31,-1 0 3,2 0-13,-1 0 19,0-1-35,1 1-10,-1 1 49,0-1-29,0 1 19,-2-1 7,1-1 23,1 1-27,3 1-10,-3-1 24,2 0-27,0 0 30,-2-1-17,1-1-19,-2 2-15,1 0 11,0 0 22,-2 0-23,2 0 20,0 0 2,0 1 22,1-1-1,0 2 2,-1-1-11,0 0-23,1 0 30,-1-1-19,0 0 0,0 1-18,-2-1 6,-1-1 27,3 0-13,-2 0 5,2 0-3,0 0 12,0 0-7,0 0-10,0 1-36,0-2 33,1 2 0,-1 0-1,0-2 2,0 4 2,0-4 36,0 1 11,1 1-28,-1 1-19,0 1-15,0 0 7,0 0 10,0-1-27,0-1 13,0-1-28,2 1 31,0-1 27,-2 0-36,-1 1-9,0 0-6,-1 0 56,2 0-2,0 0-31,-2 1 19,2-1 44,0 1-29,-1 0-18,1-1-1,-1 0-6,0 0-14,1-1-33,0-1 41,2 2 8,-2-1-21,1 0 6,-1 1 21,1 0-7,0 0 0,-1 0 0,-2 0 0,1 0-23,1 0 6,0-3-6,2 3 12,-1-1-9,-1 2 16,0-1 21,0 0-24,0 0 22,-1 0-5,-1 1 34,3-1-25,1 0-14,-2-1 18,4 1-14,-5 0-14,0 0-28,-1 0 30,-1 0 22,2 0-12,-1 0-25,1 0 14,1 0 19,2 3-16,1-3-22,-1 2 46,2-2 5,-3 0-21,-1 0-46,0-1 5,0 1 38,0 0 0,-1 1-1,1-1 35,0-1 4,0 0-44,0 1-21,0 0-41,0 0 62,0 0-35,0 0 18,1 0 32,-1 0-10,0 0 7,0 0-41,2 0 7,-2 0-6,2 0 11,0 0 41,-2 0 8,0 0-29,0 0-4,-2 0 15,1 0-12,1 0-22,-1 1 1,1-2 54,0 1-7,0 0 7,0-2 40,0 1-47,0 1-38,0 0-23,0 0 21,0 0-16,0 0-26,0 0 20,1 0 33,0 0 2,-1-1-30,-1 0 26,0 1-34,1 0 15,0 0 26,1 0-12,-1 0 33,0-1 2,-1 1 87,-1 1-56,4 0-35,-1 0 1,2-1-37,-2 0 1,-1 0-81,0-1 22,1 1 9,-2-1 0,1 0 32,0 2-19,-1-1 30,1 0-12,-3 0 20,2-1 21,-1 0-2,2 0-27,2 1-32,-2 2 66,0-1-36,-2-1 3,1 1-14,-1-2 54,0 1 20,2-2 1,0 1-11,0-1-15,-1 0 9,-1 1-40,2-1-24,-3 0 2,2-1 28,1 1 6,1 2-2,1-1 7,-2 0 24,-1-1-42,-1-1-10,2 3 8,-2-3 46,2 3-62,2 0 30,-2-2 5,1 2 16,-1-2-7,1 2-38,1-1 49,-1 1-12,0-2-1,0 0-2,-1 2-6,2-1-5,-2 1 47,-2 0-36,0 0-16,1 1-25,-1-1 18,0 0-21,0-1-34,2 1 42,2-1 11,-1 1 25,-1 0 0,-1 0 23,1-1-13,-2 0-7,1 0 9,1 1-33,0 0 4,3 0-7,-1 1-8,0 2 7,0-2 4,-1 1 18,1 0-13,0-1 14,-1 1-1,1-2-28,-1 2-26,2-1 11,-3 1-4,-2-2 0,0 0 27,0 0-15,2 0 38,0 0-21,3 0 24,0 0-7,0 0-33,-2 0 43,1 0-24,-3 0-6,0 0 5,1 0 6,-1 0 21,1 0-10,-1 0 10,-1-2 14,2 1-30,0 1 7,0-2-3,0 2-4,0-2-1,2 0 16,0-1-18,-2 0-76,1 1-80,0-1-82,-1 3-102,0-1-71,0 1 0,0 0 50,0-2 70</inkml:trace>
  <inkml:trace contextRef="#ctx0" brushRef="#br0" timeOffset="36015.06">15926 3180 52,'-1'-4'101,"0"1"-3,1-1-6,0 1-15,0 1-7,0-1-14,-1 1-9,1 1-12,-2-1-13,4 2-10,-1-1-8,0 1-18,2 1-26,0 2-61,2-3-39,0 3-21,0-2-7</inkml:trace>
  <inkml:trace contextRef="#ctx0" brushRef="#br0" timeOffset="37426.1407">15822 3117 10,'0'-2'88,"0"0"-4,1-1-30,-1-1-18,0-1-8,0 0-40,0 2 9,0-2-4,1 1-14,1 1-16,-1 0-44,0 1 5</inkml:trace>
  <inkml:trace contextRef="#ctx0" brushRef="#br0" timeOffset="42203.4139">15885 1922 21,'1'-1'73,"0"0"2,-2-1-3,1-1 6,0-2-7,0 2-7,0 1-16,1 0-17,-1 3-8,2-2-23,-2 2-25,2 0-21,3-1-19,2 3-15,0-2-23,0 0-20</inkml:trace>
  <inkml:trace contextRef="#ctx0" brushRef="#br0" timeOffset="42363.4231">15903 1910 15,'-3'-2'22,"2"-1"-11,-2 1 4,1 0-8,1 2-9,1 0-6,0 0 3,0-3 1,0 3-11,1 0 5,-1 0-2</inkml:trace>
  <inkml:trace contextRef="#ctx0" brushRef="#br0" timeOffset="42648.4394">15887 1881 5,'-1'-4'5,"-1"-1"-1,1-1-4,-1 1 1,2-1-2,0 0 1,0-1-7,0 2 5,0 0 4,0-1-2,0 2 11,0-2 0,-2-1 16,1 4 4,-2-2 4,1 2 21,-1 0-10,2-1 10,-3 2-3,1-2 5,1-1 15,0 2 0,-1-2 7,1 1-2,0 1 7,0 0-8,1 1-13,-2 0-5,2-1-6,1 1-8,-1 0-2,0 0-9,0 1-12,-1 0-6,1-1-3,1 2-4,-2 0-11,4 0-5,-2 0-3,1 3-21,1-3-19,0 1-30,0 1-32,2 0-28,1 0-50,-1-1-20,3 1 1</inkml:trace>
  <inkml:trace contextRef="#ctx0" brushRef="#br0" timeOffset="43359.48">17490 2114 24,'1'-6'63,"0"1"6,-1 0 9,0-1 21,-1 2 49,1 0 1,1 2 12,-1 0-6,2 2-18,-4 0-12,2 4-20,-1 1-14,-1 3-21,1 3-5,-1 1 9,1 5-8,-1 1-18,1 1-12,1 2-18,0 0-6,3 2 4,-2-2 1,3 3-2,0-3-2,2 1-6,0-1 0,-2-2-22,3-1-25,-2-1-31,0-3-26,-1-2-29,0 0-41,0-3-12,-2 0-5,0-3 20,-2-4-40,0-2-6,0-4 20,-2-3 14</inkml:trace>
  <inkml:trace contextRef="#ctx0" brushRef="#br0" timeOffset="43719.5006">17506 2278 40,'-3'-20'196,"0"-1"27,2-1-38,1 1-22,2 1-11,3 1-14,1 1-16,2 1-18,0 3-13,1 5-23,3 1-22,1 3-14,-2 3-18,2 2-7,0 3-23,-3 3 5,-1 2 11,-1 1 2,-4 3 7,-3 3 6,2-1 18,-6 3-1,-3 2-10,-2 0-6,-6 0-2,-1-1-3,-1-1-4,-1-2 5,5-1 12,1-4 14,2-2 8,1-1 20,3-2 6,3 0-3,1-3 0,2 0 1,4-1-2,2-1-15,4 0-1,3-1-40,0 1 9,0-1-19,1 0-22,0 1 10,0 1-1,3 1 37,0 1-16,-3 1 8,0 1 8,-2 0-31,-1-1-44,-4-1-58,0 0-63,-2-1-73,-3-1-72,2-2-60,0-3-5,0-3 34,3-3 46</inkml:trace>
  <inkml:trace contextRef="#ctx0" brushRef="#br0" timeOffset="43882.51">17888 2248 35,'7'5'266,"-1"3"59,-1 4 59,-4 3-62,1 2-9,-2 4-36,0 1-67,-1 1-59,0 3-49,1-3-20,2-1-50,0 1 6,2-2-23,1-1 15,2-2-36,0-3-93,-1-3-121,0-4-153,-3-6-39,1-5-50,-2-8 4,-1-9 64</inkml:trace>
  <inkml:trace contextRef="#ctx0" brushRef="#br0" timeOffset="44944.5707">19582 2273 49,'-4'-7'207,"1"0"16,0 4-25,0-1-68,2 3-34,1 1-20,-1 5 3,1 2 1,1 4 15,-1 3 10,2 3 0,1 3-8,-1 0-7,3 2-17,-3 2-8,2 1-33,0-1-8,0 2 2,0 0-4,1-3-6,-2 1-13,1-4 14,-1 1-29,0-4-36,-1-2-28,0-3-13,-1-5-34,1-2-38,-2-6-7,-2-3-2,-1-5-14,-2-5 3,-1-4 24,-1-2 37,-1-3 34,1-5 40,-1 1 52,0-1 29,3-1 23,-1 0 29,3 3 15,2-3 3,2 2 5,4 0-6,2 0-4,2 4-15,3 3-17,0 3-12,1 4-10,1 2-3,-1 6-5,1 4-10,-1 2-4,-1 4-3,-1 4-3,0 2-4,-3 3-19,-1 1 10,-4 1 0,-3 1 11,-5 0-5,-2 1 0,-5 1 11,-2-2-10,-3 0 10,0-1-16,4-2-2,-1-1-4,4-3 3,3-1-7,2-4 2,1 0 20,4 1 22,2-2 26,5 0 9,0-1 24,3-1-8,4-1-6,-1-1-13,2 1-30,1-1-13,0 2-4,-1-1-26,0-1-2,-2 3-27,-3-1-28,0 0-41,-2-1-58,-2-1-38,-2 0-101,-1-3-43,-1-1-2,0-2 23,-1-3 42</inkml:trace>
  <inkml:trace contextRef="#ctx0" brushRef="#br0" timeOffset="45142.582">19851 2395 48,'19'-4'176,"4"0"14,1 1-55,0 1-43,1 2-19,-2 2-4,-1 1-16,-3 1-18,-2 3 6,-4 1-8,-4 2-6,-3 1-17,-6 2 1,-3 2-1,-4-1 0,-1 1 13,-1-2 4,4-2 2,0-2 6,4 0 7,3-4-9,3-1-7,5-4-4,4-1-5,5-2-3,3-1-21,4 0-74,3-1-99,2 0-53,1 0-25,2-2-15</inkml:trace>
  <inkml:trace contextRef="#ctx0" brushRef="#br0" timeOffset="46080.6357">15427 1567 89,'-1'-15'164,"2"0"-41,2-4-14,2-1-2,1-1-4,1 0-7,3-2 17,1-2 16,1 0-15,3-2-8,0 1-9,1-1-21,2 0-4,5 0 2,5 0-8,4 1-10,5-2-4,4 1-14,7-1-3,3 1-22,6 2 3,2 1 0,4 2-7,1 1 24,1 3-13,0 2 15,1 4-20,0 1 11,1 4 6,0 3 5,-2 4 3,-2 4-3,-4 4 16,-2 3-2,-4 3-11,-1 2-15,-4 2-4,-3 2 7,-1 3-7,-6 1-6,0 2-4,-6-2-6,-1-1-7,-3 1-13,-4-1 10,-3-1 48,-2 0-13,-5-3-11,-1-4 1,-2-1 9,-4-5-26,-1-1-79,-5-6-79,-2-2-88,-4-1-114,-5-6-70,-1-3-16,-5-5 16,1-7 86</inkml:trace>
  <inkml:trace contextRef="#ctx0" brushRef="#br0" timeOffset="46314.6491">17130 969 514,'-5'-7'427,"3"1"12,0 1 7,2 2-214,2 2-118,0 1-66,2 2-28,1 6-11,2 1-2,0 6 2,2 2-18,1 4 28,-2 4 15,2-1-14,-3 1 6,3 1 7,0-1 4,-2-1-9,2-1-25,-3-1 34,-3-2 2,0-4-11,-4-1 15,-2-1-17,-8-1 4,-8 1-53,-9 2-176,-15 4-150,-21 5-83,-25 2-38,-39 4-18,-42-2 20</inkml:trace>
  <inkml:trace contextRef="#ctx0" brushRef="#br0" timeOffset="74779.2772">18235 1773 28,'16'12'46,"1"1"-13,2 2-14,3 0-9,0 1-1,3 0 7,2-1 5,4 0 0,4-1 13,4-1-3,3 0 1,3-5-10,2-1-1,1-1-3,0-1-7,1-3 0,-1 0-4,-1-1-1,0-1-6,-2 0 0,0-1 4,-1-1 8,-2 0 5,-1 0 4,-3-2 11,-3 1 7,-4-3-6,-3 2-1,-4-2 16,-3 1 2,-3-2-6,-3 1-8,-3 1-7,-2-1-6,-4 2-48,-2 0-46,0 1-70,-6 1-35,-2 2-10,-1-2-3</inkml:trace>
  <inkml:trace contextRef="#ctx0" brushRef="#br0" timeOffset="75458.316">20222 1915 15,'32'12'31,"3"1"-7,3 1 0,2-1 1,6-1-1,-1 0 0,3-1-5,0 1 2,-1-4-22,2 1 3,-2-4-1,2 0 4,1-1-1,1-2-7,3-1 15,1-1-6,2-3-2,-2-1-2,-1-2-4,-1-1 4,-1 1 4,-2-3 1,-2 0-2,1-3-2,-2 1 2,0-1-2,-1-1 0,1-1-6,0 1 6,-1-3-3,-2 2 0,-2-1 0,-2 0-3,-3 0-2,-1 1-22,-4 0-42,-3-2-23</inkml:trace>
  <inkml:trace contextRef="#ctx0" brushRef="#br0" timeOffset="78925.5143">18087 1408 109,'-2'-2'137,"-1"0"25,0 2 4,-1-2 0,1 2 3,1-3-15,1 2-4,0-2-21,0 0-16,-2-1-9,1 1-9,2-3-12,-1 0-11,1 1-13,0-4-4,0 1-12,2-2-14,2-1 0,-1-1-19,3-2-4,1-1-5,2 0-3,0-2 14,0 0-8,4-1 5,0-2-7,2 0 5,0-1 2,3-2-12,0 1 9,0 1 0,1 1 8,0 1-2,2 0 6,-1 0 1,3 1 4,0 1 7,2 0 3,1 0-2,3 2 1,-1-1-4,2 1-7,0 1 0,0-1-21,0 3 0,1-1-9,-1 2-3,-2 2 15,1-1-6,0 5 24,0-1 4,1 2-9,1 1 13,0 0-30,2 3 15,-1 1-3,2 4-11,-2 0 17,2 1-10,1 3 15,0 0-15,2 2-15,-1 1 3,0 1-5,-1 1 25,1 0-15,-2 1 9,-1-1 10,-2 2 1,-2-1-12,-3 1-24,0-1 19,-3 1-11,-2 0 8,-1-1 5,-2 0 13,-2-1-6,-2-1-4,-2 0-2,-2-2 0,-1-2-13,-1 0 2,-2-2 2,0-2-1,-1 0 2,-4 0 2,1-2-5,-2-2-21,0 2 13,0-3-12,0-3-38,-1-1-83,0-4-80,0-3-51,-1-1-91,0-2-43,1-1 7,-1-2 63,4-1 79</inkml:trace>
  <inkml:trace contextRef="#ctx0" brushRef="#br0" timeOffset="79242.5324">19616 865 21,'-3'-14'193,"-2"0"33,0 2-19,-2 1 10,1 1 26,-1 3-2,4 0-11,1 1-37,0 2-39,2 2-56,-1 3-52,1 3-18,0 0-14,1 4 19,1 1-4,2 3 24,2 0-4,1 1-13,1 1-3,-1 1-8,3 2-13,0 0 13,-1-1-3,-1 2 6,1-1-2,-2-1-15,-2-1 23,2 0-25,-3 0 2,0-1-3,-3 0 33,-1-2 11,-2-1 27,-2-1 15,-3 0 25,-3 1-3,-5-2-28,1-1 3,-2-1-47,-4 0-3,1-2-30,-3 1-34,2-1-50,-3-2-97,4 1-150,0-1-158,3-2-68,2-4-6,4-5 26,7-6 73</inkml:trace>
  <inkml:trace contextRef="#ctx0" brushRef="#br0" timeOffset="80888.6266">15913 458 245,'0'-2'289,"0"-1"19,-2 2-68,1 2-32,1 1-14,0-1-21,0 4-23,0 0-4,1 3-8,-1 5-16,2 2-26,-2 0-32,0 4-9,0-1-30,0 2 1,1 3-12,0 0-4,1 2 0,-1 0-2,1 0 22,2-2-19,1 0-30,2-3-39,-2-3-51,1-2-48,-1-2-81,1-4-60,0-3-72,0-6-13,0-5 20,-1-3 38</inkml:trace>
  <inkml:trace contextRef="#ctx0" brushRef="#br0" timeOffset="81212.6451">15913 515 89,'-14'-16'233,"1"0"41,2 1-46,1-1 6,2 0 4,2 1-22,3 0-7,0 2-39,3 1 10,6 2-56,1 1-17,5 3-26,4 2-45,3 4-11,2 2-36,2 0 4,0 2-29,1 2 15,-2 5 2,-1 1 35,-1 3-4,-1 1 6,-3 1-3,-3 2-3,-2 0 18,-2 1-27,-5 1 12,-2 1-1,-6 2 38,-4 3-16,-5 1-6,-5 0 22,-5 1-25,-3-1-5,0-3-51,1-2-6,4-3 7,2-4-24,5-3-28,4-3-37,3-5-69,4-3-63,3-5-123,3-3-55,4-3 19,3-3 27,3-1 73</inkml:trace>
  <inkml:trace contextRef="#ctx0" brushRef="#br0" timeOffset="81732.6749">16330 635 125,'-3'-2'154,"0"-1"1,3 0 7,0 1 49,0 0 3,0-1 9,0 2 7,0-1-14,0 1-10,0 0-26,-1 0-26,-1 0-34,1 1-34,1 0-21,0 1-35,1 1-15,1-2-7,-3 0-2,1 0 3,-1-1-6,0 1 14,1 0 3,1 0-5,-1 1-8,1 2 0,0 1 0,0 0 0,-1 3-18,2-1 11,-1 2 26,-2 1-10,-1 0-11,2 1-10,2 0 31,0 2-41,1 1-9,0-2 35,-2 1 9,-1-1-10,0 0 17,1 2 21,0-2-8,1-1-32,0-1 1,-2 1-16,-1-3-10,0-1-91,-1 1-197,1 0-117,-5-4-57,-7-2-3,-7-8-36,-5-10 84</inkml:trace>
  <inkml:trace contextRef="#ctx0" brushRef="#br0" timeOffset="82678.729">18557 538 138,'-2'-7'289,"1"2"53,-2-2 21,1 3-46,1-1 11,-1 2-59,0 0-54,0 1-68,1 4-55,0 3-48,1 1-60,0 2 12,0 0 7,0 4 11,0 0-5,1 1 11,-1 3 6,1-1-32,1 3-1,0 0 2,-1-1 10,1 1-2,0-1-22,1-1 26,0 0-5,1-1 0,0-1-16,0-1-32,2-2-49,-1-3-71,0-1-86,-1-4-118,3-2-54,-3-5 0,0-3 40,-1-6 61</inkml:trace>
  <inkml:trace contextRef="#ctx0" brushRef="#br0" timeOffset="83052.7504">18496 499 119,'-13'-9'212,"2"-1"51,0 0-52,2 1-16,2 0 8,2-2 5,0 2-16,3 1-40,3 1-36,3 5-23,2-1-27,4 2-29,4 1-15,1 1-1,3 2 10,1 2-12,2 2-6,0 2-3,0-1 0,-1 4 9,0 0-5,-2 0-3,-1 2-8,-2 1 3,-2 0-3,-1 1-6,-4 0-5,-4 1 9,-1 1 7,-6 2 9,1 2 9,-3 1 4,-6 1 4,2-1-9,-4 0-3,1-1-2,-2-1-12,-1-2-2,2-1-3,-1-2 7,1-2-7,-1-1-1,1-1-6,2-2-9,1-2-13,4 0-21,1-3-47,3 0-87,2-3-81,3-4-94,3-4-37,4-3-13,4-3 34,1-4 77</inkml:trace>
  <inkml:trace contextRef="#ctx0" brushRef="#br0" timeOffset="83466.7741">18924 705 36,'-1'-3'201,"0"1"24,-1 0-4,2 1 8,0-1 23,2 0 8,-2 0-8,1 1-3,-1-1-23,-1 2-24,1-1-37,-2 2-34,0-1-23,1 2-23,1 0-37,-1 0-19,0 2-13,0 0-2,0 4-12,0 0 2,1 3 14,-1-1-6,1 2-1,1 0-11,-1 2-3,-1-1-1,0-1-2,1 2 2,0-1 4,0 1 2,1 0 12,0 1-28,0 0-23,0 0-22,2-1-93,0-2-125,0 0-140,-1-3-53,-2 0-15,-1-5 0,-3-2 75</inkml:trace>
  <inkml:trace contextRef="#ctx0" brushRef="#br0" timeOffset="84793.85">15418 1991 161,'-4'-3'205,"2"0"10,-2-1-86,2 1-46,0 1-34,1-1-18,3 2-20,2-1-29,4 1-38,-1 1-77,8-1-42,1-1-25,6-1-4</inkml:trace>
  <inkml:trace contextRef="#ctx0" brushRef="#br0" timeOffset="85668.9">16301 906 35,'16'-16'158,"4"-1"-16,3 2-26,5 2-8,1 4-9,0 4 5,1 5-25,0 2-24,-2 6-13,0 2-13,-4 4-5,27 69 51,-56-56-50,-10 1-1,-10 1 3,-10 2-2,-6-1-3,-8 1-5,-7-4-6,-4-1-3,-4-4-5,-2-4-6,1-7-5,4-6-1,3-7-3,10-6-2,6-9 4,8-7 2,10-7 4,10-7 2,11-6 2,10-8 0,10-3 4,10-5-5,7 1-2,8 1 0,3 2 3,4 8-6,1 4 4,0 8-1,-2 8 3,-2 10 1,-3 10-2,-5 9 5,-3 7 1,-7 10 0,-8 11 1,-6 5-3,-9 7 3,-9 3 1,-7 3 11,-9 0-4,-10 2-9,-7-1 6,-9-1 5,-8-4-18,-3-2-7,-3-7 4,-1-6 8,5-8 2,4-10-13,9-10 19,10-8 5,7-11 5,9-9-7,12-9-8,9-9 19,13-10-14,9-5 4,8-4-8,6 3 8,5 3 15,3 4-18,3 6-2,1 6-14,3 9-3,-1 7 18,3 10-25,-1 8 12,2 7 1,-3 11-6,-2 6-11,-4 8-59,-6 7-34,-5 5-57,-8 7-60,-7 4-25,-7 1-4,-8 3 27</inkml:trace>
  <inkml:trace contextRef="#ctx0" brushRef="#br0" timeOffset="105703.0459">7096 10818 7,'5'-20'211,"-3"3"31,-2 0 21,-4 3 19,-2 2 7,0 2-22,-4 2-29,-3 3-40,-2 3-34,-2 3-44,-4 5-42,-3 6-26,-7 7-14,-5 8-16,-6 9-10,-8 8-4,-6 9-3,-7 12-4,-11 9 1,-6 9-4,-7 6 5,-2 3-3,1-1 2,1-5 2,5-3 4,4-5 5,4-6-3,4-6-2,6-6 2,6-9 1,7-8-6,7-6-2,5-8-10,7-9-15,4-6-46,9-10-82,4-9-77,6-9-67,5-9-86,3-9-38,2-6 19,1-4 58</inkml:trace>
  <inkml:trace contextRef="#ctx0" brushRef="#br0" timeOffset="105945.0597">5438 11379 52,'-18'-32'273,"1"0"66,0 2 58,1 0-61,1 1-25,2 4-32,2 4-34,2 4-66,4 3-51,2 4-41,4 5-24,4 6-29,8 4-28,7 6 9,7 6 1,9 5 5,8 6-1,10 4 23,5 4 18,10 5 4,7 2-2,8 2 1,7 2-2,9 2-12,8 4-7,8 2-31,5 4-48,4 6-154,5 6-209,-9 4-108,-14 1-58,-17 1-9,-26-8 25,-24-11 136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4095.875" units="1/cm"/>
          <inkml:channelProperty channel="Y" name="resolution" value="6553.3999" units="1/cm"/>
          <inkml:channelProperty channel="F" name="resolution" value="10E-6" units="1/cm"/>
        </inkml:channelProperties>
      </inkml:inkSource>
      <inkml:timestamp xml:id="ts0" timeString="2023-12-25T03:29:36.44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1590 10024 48,'-5'11'178,"1"0"17,0 0-45,0 1-46,1 0-17,-2 1-8,2-1-8,1 3-12,1 0-15,-1 1-8,2 34 24,1-33-47,0-1-1,-1 1-3,1-1-2,-1 1-1,0-2 1,0-1-3,1 0-13,0-2-22,-1 1-31,0-4-38,-1-1-66,-1-3-46,-2-3-16,1-2 6</inkml:trace>
  <inkml:trace contextRef="#ctx0" brushRef="#br0" timeOffset="459.0263">1375 10093 152,'-7'-16'226,"0"1"23,3-2-55,2-3-17,0 1-11,5-2-9,1 1-8,4 1-9,0 0-17,4-1-23,2 3-21,0 1-17,3 3-14,2 1-12,0 3-11,1 4-8,1 2-4,2 6 0,-1 1-4,1 3-5,-1 4 4,0 3 0,0 3 0,-3 2 4,0 5 4,-1 1 2,-1 4-3,-3 0-4,-1 2 1,-5 1 0,-2 3 9,-5 0-3,-3 3 2,-5 1-3,-5 1 3,-3 0 4,-5 1-11,-1-3 4,-3-1 2,-1-4 8,-2-4 3,1-4-9,-1-6 0,-2-4-1,0-5 2,0-3-6,0-6 2,-1-4-5,2-5 3,0-4 4,3-2-2,1-4 6,1-3 7,4-2 5,1-2 0,3 0-10,2-3 7,2 0-13,2-1-28,2 1-12,2-1-33,3 0-49,3 1-111,1 2-104,3-1-95,0 4-51,2 3-4,-1-1 39,1 1 93</inkml:trace>
  <inkml:trace contextRef="#ctx0" brushRef="#br0" timeOffset="1036.0593">947 8799 105,'3'0'297,"1"0"18,1 2 11,0-1-67,2 0-119,-1 1-49,5 0-25,-2 0-4,1 0 1,1 0-3,2 2-3,-1 0-12,1 0-8,0 0-7,0 2-9,0-1-6,0 0 4,-2 2-5,-1 0-1,-3 1-5,0 2 2,-5 4 3,-2 3-8,-14 31 9,2-19-8,-4 3-4,1 1 0,-2 1 2,-1-1 8,3-4 15,2-3 14,1-4 7,3-5 5,2-3 0,2-2-10,1-4-13,4-1-15,1-3-4,4-1-6,1-3 4,6-2-6,2-3-4,2-2 4,3-2 7,2 1-2,2-3-16,0 2-25,0 0-38,0 1-80,-2 1-89,-2 1-81,-5 2-69,-3 1-15,-6 1 28,-3 0 57</inkml:trace>
  <inkml:trace contextRef="#ctx0" brushRef="#br0" timeOffset="1399.08">846 8884 112,'-10'-25'249,"-1"-3"16,5-1 17,3-3-112,5 0-50,2 1-24,5-2 4,3 2 4,3 4 5,4 2-8,6 4-14,2 3-7,4 5-21,3 2-18,2 8-16,3 3-4,0 5-3,2 6-6,0 4 4,-2 3-6,-1 4 4,-3 4-4,-4 3 2,-4 2 2,-4 4 4,-6 3 6,-4 6 5,-8 2 3,-7 2 1,-5 3-5,-7 1 2,-5 0-6,-7-1-3,-2-5 1,-4-2 3,-3-5 0,-3-6-4,-2-8 5,-1-5-4,-1-8 0,0-6 4,1-9-7,1-5 3,0-7-7,1-5-8,3-3-17,2-5-53,5-3-76,2-4-95,4-2-106,4-3-75,3-2-29,3-3 18,4-1 69</inkml:trace>
  <inkml:trace contextRef="#ctx0" brushRef="#br0" timeOffset="1913.1094">943 7374 275,'1'-15'383,"0"2"16,1 2 8,1 4-103,1 0-146,1 2-74,2 2-41,1 1-11,0 2-9,4 2-5,1 1-3,-1 2 0,2 1-2,0 0-1,0 3-2,-1 0-6,-3 2 1,-1 1-2,-4 3-3,-5 4 6,-3 4-3,-4 2 3,-4 2 0,1 0-1,-1-1-1,0-6-10,4-2 6,2-3 0,1-2-5,3-2-4,2-2 4,4-2 0,1-1 3,5 0 0,1-2 3,2-2 2,2 0 3,0-1 0,1 1-6,-1 2 5,-1 1 1,-2 3 0,-5 2 0,-2 3-3,-4 3 8,-4 4-6,-1 2 4,-4 1-1,-3 0-10,-1 0-8,-1-1-32,-1-2-49,-1-3-58,0-5-68,-2-3-94,3-6-54,-1-6-5,1-7 31,2-8 46</inkml:trace>
  <inkml:trace contextRef="#ctx0" brushRef="#br0" timeOffset="2267.1297">899 7350 119,'-5'-32'252,"0"-1"20,3 0 17,2-3-103,4 0-49,2-1-18,2 2-8,3 2-10,4 3-8,1 1-19,4 6-19,4 3-12,3 5-8,4 7-9,2 7-10,3 7-5,1 6 11,0 6-10,0 6-4,0 4-3,-4 3 9,-3 6 1,-3 4 8,-7 5 20,-3 5 8,-7 2 8,-5 5 0,-6 3 0,-6 2-15,-7 0-13,-6 2-10,-6-4-3,-3-3-3,-5-4 0,-1-5-1,-3-7 10,-2-6 5,-2-10 2,1-7 0,0-9-4,1-9 2,-1-10-17,1-7 5,0-10-2,4-7 3,0-7-3,3-8-1,4-7 2,2-3-18,4-3-19,5-1-19,5 0-45,6 2-69,2-1-89,5 6-110,2 2-65,4 4-28,4 6 23,2 4 59</inkml:trace>
  <inkml:trace contextRef="#ctx0" brushRef="#br0" timeOffset="3016.1725">1264 11303 63,'2'-11'342,"-1"1"63,-1 2 44,0 3-42,-3 1-86,-1 5-76,-3 5-82,-1 3-62,-2 7-46,-3 6-29,-1 6-16,0 6-8,-3 2-6,0 3 2,2-1-1,1-1 1,-1-4 0,6-5 0,0-5 2,4-3 0,3-3-3,2-3 0,0-4 2,6-1 1,0-4 1,5 0 0,1-3 2,3-3 1,3-2-3,1 0 0,4-2 0,0-2 0,3 1-1,-1 0-6,0-1-18,0 1-37,-3 2-70,-1-1-71,-3 3-63,-6 0-52,-1 2-56,-5 2-13,-6-2 42,-4 1 60</inkml:trace>
  <inkml:trace contextRef="#ctx0" brushRef="#br0" timeOffset="3202.1832">1260 11367 146,'-7'-15'309,"2"3"16,1 7 10,2 3-82,0 9-91,1 7-47,1 8-20,1 5-3,0 6-6,0 6-13,2 1-18,-1 2-14,1 2-15,0-1-13,1-1-4,1-2-17,-1-2-28,0-3-53,-2-2-70,0-5-68,-2-3-95,-1-7-42,-2-3 4,-5-7 35</inkml:trace>
  <inkml:trace contextRef="#ctx0" brushRef="#br0" timeOffset="3591.2054">942 11672 218,'-18'-16'293,"1"-4"15,4-2 4,0-4-149,3-6-75,5-3-39,2-4-10,3-1-7,3-2 4,5-3-3,2 2 9,4 0 3,4 0-4,2 3 2,4 3 4,4 2 10,-1 4-2,4 5 4,4 4 2,2 5-6,2 8-8,1 6-7,3 5-4,-1 5-2,0 9-1,-2 4 4,-2 7 5,-1 6 0,-4 7-2,-2 3-2,-3 5 2,-5 2-4,-4 4 4,-4 1-2,-5 3 13,-5 0 4,-4 1-2,-5 0-12,-5-2 2,-5-2-7,-3-1-10,-4-2-9,-4-6-3,-4-4 2,-3-7-9,-3-4 0,-2-8-4,-2-6 0,-1-8-3,-3-6 0,0-6 0,0-10-4,-1-6-10,2-6-24,1-8-41,3-8-138,2-10-166,3-9-88,-1-10-33,3-9-3,0-10 32</inkml:trace>
  <inkml:trace contextRef="#ctx0" brushRef="#br0" timeOffset="12878.7366">4308 10732 15,'-1'-2'154,"-1"-3"-22,1 0-20,-2 0-25,0 1-20,2-1-17,0 0-30,1 0-23,0 0-37,2-1-55,3-1-42,0 1-21,1-1-8</inkml:trace>
  <inkml:trace contextRef="#ctx0" brushRef="#br0" timeOffset="13070.7476">4780 10764 6,'0'-4'51,"0"-1"-30,0-1-23,0-1-30</inkml:trace>
  <inkml:trace contextRef="#ctx0" brushRef="#br0" timeOffset="13667.7818">5766 10595 83,'-5'2'210,"0"1"2,0-1-24,2 0-100,1 0-58,-1-1-30,1 0-16,2-1-13,1 0-8,2 0-20,0 0-35,1 3-45,0 0-26,-2-3-5</inkml:trace>
  <inkml:trace contextRef="#ctx0" brushRef="#br0" timeOffset="16620.9507">7235 4802 127,'-5'-2'276,"0"-4"27,0 0 23,1 0-97,0-2-55,0-3-5,-1-1-16,1-1-15,-1-3-11,1-1-17,1-3-15,-2-2-29,1-2-18,-1-2-4,0-1-9,-3-1-6,0-1-14,-1-1 4,-6 0-17,0 0 3,-3 1 5,-2-1 3,-3 0 7,0 3-7,-3-2 15,-3 2-6,-1 0-2,-3 1-3,-3 1-5,-2-1-3,-2 3 8,2 0-11,-4 4 14,-2 0-5,-2 1-1,-3 2 17,-3 1-21,-1 0 15,-3 2-23,0 2 7,-1-1 11,-2 2-12,-2 0 12,-1 1-7,-3-1 5,-1 2-5,-3-1 1,-2 1-1,-1-1 2,0 1 9,0-1-3,-3 1 1,-1 0-5,-1-1-3,0 2-7,-2-2-7,0 2 6,1 0 2,1-2 0,-1 1 15,1 1 6,-1 0 13,-1 1-12,-1 1-11,0 1 24,-1-2-18,1 0-11,0 1 14,-1 3 0,2-1-19,-2 1-32,1 1 9,-1 2 3,1 1-16,1 2-5,-2-1 32,0 4 15,0-2-8,0 3 6,3 2-14,0 1-3,1 1 2,-1 1 4,2 1 3,-1 1-1,1 2 7,0 0 11,2 2-15,2 0-8,3 3 0,1 0-5,3 2 8,2 0 0,4 0 5,2 3 3,2-1-2,2 3 5,3-2-13,3 2-2,4 0 2,2 0 0,4 0 2,3 2-10,6-1 10,1-2-2,5 1 3,4-1-2,2 1 1,5 0-7,1 0 1,3-1-11,1 0 1,2 0-5,4-1 5,0-1 14,2 1 23,3 0 1,2-2 14,2 1-14,2 0-24,2-2 12,5 3-34,3-3 19,3 0-24,6 1 24,2-4 15,3 1-25,3-2 13,2-2-19,4-2 12,3 0-2,4-1 25,4-3 3,4 0-5,7-3 20,3 1-13,4-3-35,3 0-10,2-4 27,4 0-4,2-2-12,3 0-22,2-1 46,0 0-6,-1 0-5,4 0 3,-1 0-10,2-1 31,1 2-22,1-1-1,0 0-14,-1 0 0,-1 1 6,-1-1 1,0 0-16,0 1-14,0 0 14,-2-1 32,0 2 8,0-2-9,0 1 34,-1-1 0,-1 1-23,-1 2-26,-3-2-16,0 1-7,-2-1 2,-4 0 4,1-3 1,-3 0 0,-3-2 40,-1-1 1,-1-2-6,-3 0 7,-2-3-5,-5 2-26,-2-1-10,-3 0 9,-5 0-11,-4-1-5,-3 1-14,-6-1 45,-2-1-16,-6 0-32,-1-1-50,-6-1-147,-2-3-151,-4-1-108,-9-3-44,-8-1 2,-8-7 38</inkml:trace>
  <inkml:trace contextRef="#ctx0" brushRef="#br0" timeOffset="27694.5841">17689 5827 152,'-3'-2'238,"1"-2"16,0 1-45,0 3-59,0 0-19,0 4-6,-1 1 27,-1 3 37,0 4 26,1 3 23,-1 0 16,4 2 5,-2 2-25,2 0-41,1 2-28,0-2-38,2 1-30,0-2-29,-1 1-24,0-1-14,2-1-3,-1 0 1,0 1-2,-1-4-5,0 1-12,0-2-29,0-3-55,-1 1-70,1-3-30,0 0-40,-1-2-19,1-2-66,-2-4-50,0-3-59,0-4-29,0-5 4,2-5 12,1-7 84</inkml:trace>
  <inkml:trace contextRef="#ctx0" brushRef="#br0" timeOffset="28122.6085">17882 5739 182,'13'-11'303,"-2"0"43,-1 1 24,-1 3-102,-3 1-61,3 4-37,-3-2-29,-1 2-38,2 1-24,1 0-13,1 2-30,1 3-16,-2-1-8,0 4-1,0 0 10,-1 2-14,0-1 3,0 2 5,-3-1 3,-4 2-10,0 2-17,-7 0 0,-2 2 3,-3 0 1,0 1-15,1-4 7,0 0 19,3-2 9,-1-3 9,3-2 6,1 0 34,2-2-14,3-1-14,3 0-7,4-2-8,0-1-24,4 0-14,2-1 16,-1 1 1,3 0-4,-1 2-4,-1 0 18,0 3-10,0 0 0,-2 0 0,-1 4-1,-1-2 1,-4 3 1,1 1 1,-6 0 0,-2 2 4,-3 2 10,-3 0 0,-1-1 3,-1 1-2,1-1-4,0-1 1,0-1-8,1-3-8,1-1-16,3-4-34,3-3-79,1-3-113,5-4-129,2-5-64,2-3-27,3-3 13,2-2 75</inkml:trace>
  <inkml:trace contextRef="#ctx0" brushRef="#br0" timeOffset="28527.6317">18410 5726 234,'-5'0'410,"-1"-2"52,1 1 30,1 1-105,1-2-38,1 2-72,2-1-87,1-1-47,3 1-24,3 1-27,4 0-52,1 2-13,4 0-9,2 0-4,0 1-3,3 2-10,-1 2 2,2 0 3,-2 1-4,-1 1-10,-4 1 1,0 0 0,-5 1 1,-4 1-12,-6 1 9,-4 4 7,-7 2 5,-5 0 17,-1 2 18,-1 1 41,-2-1 20,2-2 12,3-1 3,0-3-1,4-2-22,2-1-25,4-2-30,-1-3-8,3 0-1,3-2-33,2 0 9,2-3-3,2-2 7,3 0 5,2-2-9,1-3 1,1-1-68,3 0-79,0-1-67,1 1-110,-1 0-122,-1-2-132,0 1-17,-2 2 32,-3-1 40,1 1 88</inkml:trace>
  <inkml:trace contextRef="#ctx0" brushRef="#br0" timeOffset="28701.6417">18841 6014 8,'7'15'358,"-1"-3"49,-1-1 31,0-1 30,-4-4-131,1 0-101,-2 0-65,0-1-39,0 1-34,0-1-39,0 0-40,3 1-32,0 0-38,2 4-77,-1-3-95,-2 0-94,0-2-87,-1-4-44,0-2 1,0-4 53,4-5 92</inkml:trace>
  <inkml:trace contextRef="#ctx0" brushRef="#br0" timeOffset="28904.6533">19070 5791 209,'5'-14'302,"-2"3"15,1 0 30,-1 3-68,-2 2-19,2 2 6,-3 1-7,2 2 2,-1 2-30,0 3-57,2 1-72,-2 4-65,1 3-12,0 3-29,0 2-42,1 3-81,0 0-17,1 1-23,2 3-70,1-2-77,1 2-43,2-3-14,2-1-30,2-4 18,3-4 49</inkml:trace>
  <inkml:trace contextRef="#ctx0" brushRef="#br0" timeOffset="29374.6802">19659 5659 178,'3'-25'333,"-4"-1"52,-3 2 43,-5 2-95,-1 1-67,-2 2-41,-4 4-50,2 4-45,-2 4-36,-2 5-25,1 4-4,0 5 11,1 7 11,1 1 25,1 4 21,2 3 15,5 0 3,0 1-25,4 0-7,2 1-25,3-2-22,3-2-20,2-2-18,3-2-7,2-2-15,3-5-19,1-2 13,2-4-23,-1-3-24,0-7-21,-1-1-22,2-6-5,-3-1-26,1-2 14,-2 0 18,-3-1 29,-1 1 36,-1 3 38,-2 2 26,-3 3 48,0 2 0,-1 5 12,0 3 2,-2 5-21,-2 6 4,1 4-21,-3 2 44,0 5-8,0 3-37,0 0-29,-1 3 7,1 0 12,-1 3-45,0-1 1,1 1 19,-1 1 29,2 0-43,0-1-66,1 0-93,0-5-78,0-3-68,2-4-71,1-4-95,2-8-94,2-4-19,3-8 16,2-6 32,4-4 55,1-3 103</inkml:trace>
  <inkml:trace contextRef="#ctx0" brushRef="#br0" timeOffset="29494.687">19800 6009 14,'9'-4'360,"-2"3"53,-1 1 39,-3 0 30,0 0-120,-1 2-126,-2 1-78,1 2-50,0 2-38,2 2-43,-1 2-63,4-2-100,2 3-117,2-2-131,0-2-63,1-3-22,0-3 17,4-5 80</inkml:trace>
  <inkml:trace contextRef="#ctx0" brushRef="#br0" timeOffset="29952.7132">20190 5685 133,'-2'-4'218,"0"0"26,1 2-42,-1 0-20,2-2-1,2 2 9,1 1 8,0 1-11,2 0 6,2 0-28,2 1-23,-1 0-25,0 0-28,3 1-28,-1 1-24,0 0-5,-1 2-17,2 2-8,-4 2-4,1 2 10,-3 0-7,-1 2-9,-3 0 6,-3 3 1,-3 1 5,-2 0-4,-2 0 6,-1 0-2,0 0 11,-1-1-8,1 0 12,2-2 22,1-2 16,1-1 7,1-3 13,3-2 6,1-1 3,2-2-12,3-2-23,5-1 1,3-4-31,2-1-37,3-2-81,3 1-96,2-3-38,2 1-97,1-3-86,-2-1-75,-3-2 10,1 0 55,-1-2 26,-3-1 84</inkml:trace>
  <inkml:trace contextRef="#ctx0" brushRef="#br0" timeOffset="30320.7343">20602 5624 343,'0'-11'418,"1"-2"27,0 1 22,2 1-116,0 1-142,1-1-75,2 2-34,0 1-27,2 1-23,2 2-9,0 3-19,2 0-7,0 4-17,-1 0-5,-1 3-7,0 2-4,-2 2 9,-2 2-6,-3 1 2,-3 1-3,-3 1 20,-3 0-10,-4 2 4,1 0 4,1-2 2,0-1 2,1-2-11,1-1 1,1-2-5,2-2 1,3 0 24,1-1-5,5-1-1,3-1 14,0 2-2,2 0-10,1 0-25,2 2 3,-1-1 3,-2 2-5,0-1-21,-4 2 7,-1 2 8,-2-2-4,-4 5 12,-4 0 3,-3 1 27,-2 1-1,-3 0-17,-4 1-23,-1 0-64,-1-2-53,1-3-57,1-2-59,1-4-59,4-5-51,4-4 5,3-4 25,6-8 41</inkml:trace>
  <inkml:trace contextRef="#ctx0" brushRef="#br0" timeOffset="30649.7531">20870 5494 21,'8'-9'341,"-1"2"25,0 1 8,-1 3 9,2 0-129,0 0-90,2 3-32,3-1-5,3 1 18,5 0-14,1-2-49,5 0-35,1-1-18,-1 0 10,1 1-41,-4 0 0,-3 0 2,-3 1 20,-5 2-14,-2 1-27,-2 2 13,-5 3 12,-3 4 20,-2 3 24,-2 2 26,-2 4 27,-1 1 41,-1 1 36,-1 3 3,3-1-26,-1 1-6,-1 1 5,2-1-29,-1 0-44,2 0-19,0-1-7,-1-2-16,1 0-59,0-3-70,0-2-73,0 0-55,1-3-62,0-3-93,3-4-82,3-3-78,2-6 1,3-6 14,1-4 52,4-4 79</inkml:trace>
  <inkml:trace contextRef="#ctx0" brushRef="#br0" timeOffset="30784.7608">21261 5805 151,'10'8'421,"-3"-5"36,-3 2 27,0 1 41,-2-1-170,0 2-94,-2 0-18,0 1-43,0 0-56,0-2-82,0 2-103,0-1-82,0-2-171,1 2-153,0-3-67,0-3-12,4-4 15,1-3 35,3-4 112</inkml:trace>
  <inkml:trace contextRef="#ctx0" brushRef="#br0" timeOffset="31234.7865">21707 5389 120,'-2'-8'330,"-1"1"73,1-2 49,-2 2-43,2-1 42,-1 4 10,1-1-37,1 1-63,-1-2-29,1 5-60,-2 1-107,-1 4-88,1 3-36,-1 1-1,-3 6-16,0 1-29,1 2 12,0 2 24,1 1-11,2-1-8,1 0-12,2 1 33,1 0-17,3 0-11,1 2-10,3-3 23,0 0 2,2 0-20,-1-1-1,2-1 2,-1 0 12,1 0-20,0-3 1,-2-1 6,0 1 4,-2-2-4,-1-3-2,-2 1-6,-1-4 8,-3 3-14,-2-3-4,-1 0 15,-1-1 4,-1-1-1,-2 0-29,0-1 37,-3 1-16,3 0 2,0 0-9,-1-1-6,1 0 18,0-3-69,0 0-81,-1-3-104,2-1-143,-4-4-136,4-3-119,0-6-23,3-3 68,5-2 68,1-4 150</inkml:trace>
  <inkml:trace contextRef="#ctx0" brushRef="#br0" timeOffset="31408.7965">21758 5500 150,'3'-2'347,"-2"-2"48,2-1 40,1 0-41,2 1-121,0-1-68,2 0-45,1 1-39,2-2-39,0 1-36,2 0-14,1 3-22,1-2-41,1 1-117,-2 0-131,-1 0-112,-3 1-60,-2-2-22,-4-2 16,-2-1 99</inkml:trace>
  <inkml:trace contextRef="#ctx0" brushRef="#br0" timeOffset="32510.8595">16921 6789 156,'4'10'186,"-4"0"-29,-1 3-33,-3 1-16,-1 0 42,0 2 35,-3-2 10,-1 1 6,-2 1-2,-3-2-2,0-1-63,-3-1-38,0 1-22,-3-2-13,-1 0-27,-1-1-16,-2-2-4,-2 0-2,-2-3-4,0 0-12,-3-3 8,3-3 18,1-1-3,3-5 4,4-1-3,2-4 8,4-3-8,1-4-5,6-4 2,3-4-9,5-4-4,3-4 1,5 0-4,1-2-3,4-1-4,1 1 6,1 0-2,1 1-4,0 1 12,-3 0 6,-2 3 1,-4 2-7,-2 4 2,-4 3 9,-2 2-10,-4 4-33,-3 2 11,-3 4 9,-2 3-26,-2 2 5,-3 6 10,-1 3 33,0 1-5,-1 4 19,1 0 13,3 4 12,3-1-12,2 6-7,4 1-6,1 2-27,4 3 3,5 3-19,4 1 23,4 2 26,3-1 29,5 2 74,3 0 84,5 1 0,2 0-14,2-2-12,-1 1-11,1-3-96,-1-1-66,0 0-33,-1-2 15,-2-1 7,-2-2-17,-3-1 31,-2-1-30,-2-2 54,-1-3-76,-5 1-87,0-3-84,-2-2-138,-4-2-124,0-4-160,-3 0-23,-4-4 30,-6-4 63,1-8 116</inkml:trace>
  <inkml:trace contextRef="#ctx0" brushRef="#br0" timeOffset="34955.9994">5287 10616 57,'4'-2'172,"-1"-1"-17,2 2-8,-2-2 2,4 0 3,1 0 9,0-1 15,2 2-3,4-1-1,4 0 0,1-1-8,4 1-15,2 0-31,2 1-18,3-2-27,-1 1-18,3 1-15,0-2-10,-1 1-1,1 1-12,-1-1 4,0 1-2,-2 1-11,-4-1-1,-2 2-20,-1 0 7,-5 0-5,-3 0 2,-3 0 9,-2 0 7,-3 0 6,-3 0-3,-3 0-10,-4 0-11,-3 0-21,-4 0-23,-2 0-16,-3 0-10,-2 0 3,-2 0 12,-3 0 3,0 0 15,-2 2 11,-1-2 10,-2 3 8,-1 1 3,-2 0 13,0 2 3,0-1 15,2 1 9,1-2 21,2-1 3,2-1 11,3 0 19,3-2 9,2 0 7,4-1-16,1 0-5,3 1-8,4-1-23,0 1-9,4-1-23,5 1-5,4 0 3,3 1-7,4 1-1,2 0-5,6 1 2,3-2-3,4 1-1,4 0 10,1-2 6,4 0-5,0 0 3,1-2 3,-1 0 1,1 1-16,-3-2-3,-2 0 18,-3 1-4,-4 0-3,-3 1-16,-2 1 6,-3 0 7,-4 0-11,-3 0 3,-4 0 7,-1 0 14,-4 0 1,-2 0-2,-3 0-1,-3 0 5,-2-3-9,-2 3 5,0-3-9,-4 2-2,0-3-15,-3 1 6,-1 0 1,-1 0-3,-4 1 10,2 0 0,0 0 15,-2 1-11,3-1 2,-1 2-2,4-2 2,1 1-1,3 1-7,3-2 13,2 2-7,2 0-4,1 0 0,3 0-6,3 2 9,4-1-19,3 1 7,4 2-5,0-1-1,2 2 9,1-1-6,2 1 7,0 0-3,2 0 9,-3 0 10,0 0-4,-3-1-1,-1 0 15,-1-1-5,-4 0-16,0 0 3,-3-1-6,0 0-7,-1-1-11,-2 0 7,-4 0 17,-2 0-17,-2 0 3,0-1 17,-1 0-2,0-1-11,-1 0 1,0-1 0,0 1 0,2 0-7,-2 0 1,1 0 12,1 0-5,-1 1-2,2 0 14,0 0 6,0 0-4,1 0 3,0 0-7,2 0 0,0 0 3,0 0-19,2 0 10,0 0 1,2 2 2,-1-1 16,1 0-23,-2 0 8,1 1-3,-2 0-3,2 1-6,-1-3 11,0 0 6,-2 0-8,1 0 0,-1 0-7,0 0-3,0 0 3,2 0 9,-2 0 4,2 0-6,-2 0 2,1 0 7,1-1 9,-1 1-6,-1 0 2,1 0 15,-1 1-7,0-1-1,-1 0-21,1 0-8,0 2-3,0-2-11,0 0 6,0 1 10,0 1 3,1-2-9,0 0 12,0 1 1,0 0 2,-1 0-9,1 0 1,0-1 8,0 1-3,-1-1-10,1 0 2,-1 1 13,3 0 1,-3-1 4,3 1-2,-3-1-8,0 0 0,0-1-11,0 1 8,0 0 6,1 0-7,-1 0 19,0 0-7,-1 0 6,1 1-1,0-1 0,0-1-6,0 1-2,0 0 0,0-1 0,0 1-2,3-1-6,-2 1 13,1 0-5,-1 1 2,1 0 9,0 0-16,-1 0 10,-1-1-12,2 0-1,-1 0 11,0 0-10,-1-1 2,0 2-9,-2-1 3,2 0-5,0 0-17,-2 0 3,2 2 14,0-1 15,0-1 3,-1 0 15,1 0 4,1 2-10,-1-2-17,4 2-10,-1-2-4,0 1-14,-1 1-11,-1-2-2,1 1-17,-1-2-42,0 0-63,0 0-80,2-1-69,-1-1-83,-1 0-25,1-1 16,0-1 56</inkml:trace>
  <inkml:trace contextRef="#ctx0" brushRef="#br0" timeOffset="38660.2113">5738 10694 56,'-4'-2'61,"3"-1"-23,1-3-11,0 1-4,0-1 2,1-1-10,-1-1-10,1 2-19,0-2-26,1 3-36,-1 0-18</inkml:trace>
  <inkml:trace contextRef="#ctx0" brushRef="#br0" timeOffset="39667.2689">6309 10248 66,'-1'1'210,"1"0"11,0-1-23,0 0-53,3 2-25,0-2 3,1 0-9,5 0 12,0 0 8,3-2-6,1 2-24,1-1-19,2 0-9,0 0-16,0-1-21,0 0-14,2 0 3,-2 0-14,1 1-3,-2-1-6,0-1 0,-3 2-3,1 0-12,-2 0-22,-1 0-31,-3 1-30,0-1-27,-1 0-16,-3 1-23,-1 0-12,0-3-3,-4 0 3,0-1 9,0-3 10,-2 0 35,-1-1 47,0-1 37,2 0 57,-1 2 58,1 1 59,-1-1 55,1 2 28,0 2 21,3-1-13,-2 1-20,2 1-41,2 0-66,1 1-22,3-1-25,1 2-18,1 0-25,3 0-15,0 2 23,1 1-24,0 0-3,1 0-3,0 3 4,-1-2 4,-3 3-7,-2 1 0,-4 2 0,-2 2 1,-2 2 15,-4 3 8,-1 1 2,-4 2 8,0 0-17,1 0-47,1-4-92,1-1-77,4-3-91,3-3-83,0-6-21,3-3 27,2-4 64</inkml:trace>
  <inkml:trace contextRef="#ctx0" brushRef="#br0" timeOffset="41845.3934">7088 10244 137,'-3'-5'261,"-1"-1"26,3 0-7,0-4-51,2 0-27,3 0-17,-1 1-17,2-2-14,0 1-22,4 1-22,-1 0-23,1 3-20,0 0-14,0 2-12,1 2-8,-1-1-12,1 2-4,0 1-3,0 1-3,0 0-3,-1 2 1,0 0-2,-1 2 0,0 1-2,-1 0 2,-1 0-2,-1 3 1,0 1-2,-2 1 4,-2 3-1,-1 1 0,-3 3 0,-3 0 0,0 4 0,-2 0-1,-2 0-11,-1 1 7,-2-1-2,0-1 9,2 0-5,-2 0 2,1-3 13,0-2 1,1-1 2,2-1 6,1-2 26,1-4 38,2-1 31,-1-2 29,3 0 12,1-1-17,0-3-10,2 0-28,0 1-43,0-2-28,3 1-10,1-1 2,2-1-4,0-1-7,2 2 4,0-2-1,2 0-2,1 0-1,-1 1-9,2-1-8,0 0-38,2 2-63,0-2-34,-2 1-56,0 0-48,1 1-63,-2 0-49,-2 0-28,-2-1-53,-1-1-31,-1-3 8,-1-2 46,2-3 74</inkml:trace>
  <inkml:trace contextRef="#ctx0" brushRef="#br0" timeOffset="42280.4183">7421 10227 122,'7'-24'244,"0"2"42,-3 1-8,0 3 17,-1 3 9,0 2-16,-1 2-34,-1 4-34,1 3-67,-1 3-58,-2 3-47,-1 5-17,1 4-14,-1 3-6,1 5-11,-4 2 1,0 3-9,2 1 9,-2 2 3,-2 0-2,2 0 6,-2-2-4,1-2 8,2-5-12,0-1-1,0-3 3,2-3 4,1-3-2,1-2-3,1-3-8,2-3 17,0-2-5,3-3-5,-1-2 10,2 1-10,-1-1 10,1 0-8,2 3 4,0-1-1,-1 2-13,2 1 5,-1 2 2,1 2-6,0 1 0,-1 2 4,0 1 9,-3 2 4,-1 2 2,-2 4 2,-2 1-6,-2 4-3,-3 1 1,-3-1 0,0 2-19,-3 0 13,1 0-11,-1-4 5,2 0 2,-2-2-11,-1-4 3,-1-4-69,1-4-77,3-3-105,-1-4-128,3-7-55,-3-3-21,2-7 35,-1-6 78</inkml:trace>
  <inkml:trace contextRef="#ctx0" brushRef="#br0" timeOffset="42428.4268">7403 10277 163,'5'-7'275,"-2"2"15,1 2 17,1-1-112,3-1-58,-1 0-30,3-2-13,1-1-6,2 2-23,2-3-36,3-1-54,1 0-65,2 0-110,-4-1-87,-1-1-38,-2 1-12,-2-2 26</inkml:trace>
  <inkml:trace contextRef="#ctx0" brushRef="#br0" timeOffset="42857.4513">7773 9936 212,'0'5'301,"-1"2"11,-1 1 10,0 1-141,0 5-83,-1 1-30,1 2-18,0 5-8,-1 1-12,-1 2 3,1 2-1,-3 0-19,0 2 0,0-1-18,0-2 3,0-1-15,1-3 0,2-4 11,1-2 6,1-1 15,-1-5 4,1-3 13,2-4-5,1-4-2,1-3-4,1-1-1,4-3 3,1 0 3,2-1 6,1 2 3,1 0 3,1 1 11,1 1-7,0 3-16,0 2-8,0 2 6,-3 3-15,1 1-17,-1 5-4,-2 1 18,-1 3 14,-2 4 1,-2 1 9,-4 3 17,-3 2 2,-3 0-9,-2 1-13,-3 1-9,-2 0-10,-2-1-16,-1-2 8,-1 0-6,0-5 7,1-1-2,-2-4 7,1-3-12,-1-5-36,1-6-62,2-4-100,1-6-121,1-7-72,1-9-23,2-6 16,2-9 53</inkml:trace>
  <inkml:trace contextRef="#ctx0" brushRef="#br0" timeOffset="43016.4604">7723 10169 146,'7'-5'330,"0"-1"18,0 3 14,0 0-66,0-3-118,1 2-45,3-1-25,0-1-4,2-2-16,0 0-9,1-1-31,2-1-51,-1 0-75,3 1-96,-5 2-90,1 1-87,-4 4-40,-1 2-3,-3 3 50</inkml:trace>
  <inkml:trace contextRef="#ctx0" brushRef="#br0" timeOffset="43178.4697">8025 10311 174,'7'31'343,"-2"-5"46,0-3 47,-3-1-82,-1-3-93,-1-2-52,1-2-59,1-1-45,-2 1-40,1-4-26,-1-2-42,1 0-56,1-4-97,-2 0-119,0-2-108,-2-3-60,1-3-1,0-4 30,1-6 87</inkml:trace>
  <inkml:trace contextRef="#ctx0" brushRef="#br0" timeOffset="43857.5085">8382 10169 18,'-9'-5'191,"2"-2"80,0 2 19,2-1 3,0-1 10,1 1-7,2 1-11,2-1-59,1-1-68,4 0-44,0-1-26,2 1-30,1 0-16,0 3-12,2 0-16,-1 1 6,2 2-19,0-1 5,-2 2 4,2 2-6,-2 1 12,0 0-11,-1 3 2,-2 1-2,-2 3-3,-2 2 2,-4 4-6,-2 3 2,-3 4-2,-4 2 4,-2 4 4,-1 0 0,-3 1 0,0 0 6,2-3 10,1 0 13,1-4 28,3-3 39,-1-4 35,4-3 20,1-3 9,2-1-7,0-3-22,4-2-29,1-2-24,2-2-20,4-3-17,0-1-7,1-2-10,3 0-11,1-1-21,1-1-44,-1 1-67,1 0-70,0 0-72,0 3-99,0-1-114,0 0-95,-3 1-10,-1-1 34,-2-1 51,0-2 86</inkml:trace>
  <inkml:trace contextRef="#ctx0" brushRef="#br0" timeOffset="44294.5335">8684 10100 20,'4'-17'288,"-1"1"43,1 2 41,-2 3-20,0 2-73,-3 3-39,0 3-49,1 4-34,-3 7-35,0 4-45,-1 3-29,-2 4-25,0 2-16,-1 2-1,0 1-14,-2 2 9,0-2-1,1 1 0,0-2 7,2-3-2,0-3 5,2-2-4,1-4-1,1-3-3,2-3-4,3-3 10,1-4 0,2-3-3,2-3-2,3-1 6,0 0 2,3-2-14,0 2-1,0 3 4,2 1 2,-1 2 17,1 3-11,-1 2 3,-1 2-24,1 2 11,-3 4-3,-1 0-20,-2 4 1,-2 0-3,-4 3 41,-2 3-11,-4 2 3,-1 2 1,-4 0 25,-2 0-5,-2 0-27,-1-2-1,0 0-4,-1-4 7,0-1-17,0-4 1,0-4-7,-1-2-35,4-5-69,0-5-96,3-7-105,-1-5-75,3-5-27,3-7 9,0-6 55</inkml:trace>
  <inkml:trace contextRef="#ctx0" brushRef="#br0" timeOffset="44450.5424">8666 10153 21,'0'-6'340,"0"-1"31,0 2 16,3-2 27,1-1-158,2 1-93,2-3-52,0 1-27,4-2-5,3 0-30,2-1-37,3-1-42,-1 0-62,0 0-84,-1-1-89,-1 3-92,-3 0-33,-1 1 8,-2 0 39</inkml:trace>
  <inkml:trace contextRef="#ctx0" brushRef="#br0" timeOffset="44864.5661">8987 9874 114,'3'0'284,"-2"1"3,2-1 10,-2 4-76,-1 3-43,-1 2-40,-2 3-20,0 5 3,-1 2-8,0 3-11,-3 4-47,3 1-21,-2 0-5,-1 2-13,1-3 12,0 1-42,0-2 3,0-2 8,2-3-11,1-3 14,-1-2-4,1-6 30,1 0 13,0-4 5,2-5-10,0 0 5,3-4-9,1-1-8,0-3-3,3 2-11,1-4 13,1 1-5,0 1-1,0 1-2,3 2-7,-2 3 10,2 1 2,0 2-6,0 3 4,0 4 4,-1 4-1,0 2 0,-3 3-8,0 2 0,-1 2-3,-4 2 2,0 1 0,-4 2-4,-2 1-1,-1 0-1,-4-2 1,-1 0-21,-2-1 8,-1-2 6,-1-2 8,0-4 0,1-3-7,0-1 4,-1-6-24,2-4-90,-1-7-107,3-3-137,1-9-69,3-6-28,1-7-6,1-6 70</inkml:trace>
  <inkml:trace contextRef="#ctx0" brushRef="#br0" timeOffset="45028.5755">8969 10120 229,'1'-7'350,"2"-2"28,0 3 26,1-1-92,2-1-101,2 2-56,0 0-31,3-3-25,2 1-15,1 0-28,2 2-26,0 1-37,1 1-64,1 1-101,0 2-126,-3 2-85,-4 2-41,-1 1-5,-2 1 41</inkml:trace>
  <inkml:trace contextRef="#ctx0" brushRef="#br0" timeOffset="45186.5845">9295 10466 193,'-1'30'353,"0"-4"23,-1-4 26,1-2-65,-1-3-67,1-1-50,0-5-33,0 1-26,-1-3-49,2-1-104,-1-2-110,-1-1-89,2 0-98,0-4-80,0-1-55,2-2 20,0-5 40,1-3 48</inkml:trace>
  <inkml:trace contextRef="#ctx0" brushRef="#br0" timeOffset="46075.6354">9588 10207 174,'-7'-7'235,"0"-1"16,2 0-50,-1 1-37,2 1 53,-1 1 21,2 0 5,1 2-5,-1 2-18,1-1-40,1 0-68,0 1-53,0 1-15,0-2 1,1 2 8,0-1 19,-1 1 22,0 0 47,1 0 39,0 1 39,-1 1 21,1-2 20,0 0-12,0 0-26,0 0-59,0 0-28,0 0-13,0 0-26,0 0-23,0 0-16,0-2 9,0 1-25,0 1-21,1 0-10,-1 0-5,0-2-4,0 2 8,0 0-24,0 0-10,0 0-21,0 0 26,0 0 7,0 0 14,0 2 20,0-2 16,0 0 15,0 0-6,1 0-15,0 0-47,-1-2 0,1 2 2,0-1 23,-1 1-30,-1 0-2,0 0-3,-1-1 19,2 0-5,-1 1-5,0 0 11,0-1 28,1 0 19,-1 1-29,-2 0 10,3 0-38,0 1 16,-1 0-23,-1-1 10,2 1 20,0 0-5,0-1-9,2 0-20,-2 0 7,0 0 10,-2 0-37,2-1 8,0 0 4,2 1 5,-1-1-33,0 0-16,2 1-13,-3 1 7,2-1 26,-1 1-4,0-1 24,0 1-1,1 0 41,1 2-123,-2-3 104,-1 0 5,0 0 6,0 0-1,0 0 7,0 1 6,0-1-1,0 0 0,0 0-4,0 0 0,-1 0-30,1 0 14,0 0 0,-1 0-4,2 0 10,0 0 11,-1 0 29,0 0-15,0 0 6,0 0 6,0 0-14,0 0-10,0 0-3,0 0 1,0 0-5,0 2-9,0-2 18,0 0 14,0 0-32,0 0-7,0 0-17,3 0-29,-3-3-71,0 3-75,-3-2-18,3 1-114,-1 1-128,0-1-90,-1-2-11,-3-1 24,-1-2 35,-1-4 108</inkml:trace>
  <inkml:trace contextRef="#ctx0" brushRef="#br0" timeOffset="47507.7173">9534 10193 148,'0'-1'146,"-2"-1"-5,2 1 3,0 0-6,2-1 2,-2 2 14,-2-1 13,2-1 5,-1 2 4,1-1-1,0 0-9,-1 1-25,1 0-22,-2 0-23,2 0-22,0 0-16,2 0-17,-1-2-2,2 1-13,-2 1-1,2-1-4,2-1-8,-2 0 3,4 1-1,1 0-4,-1 0 1,1 0-3,1 1-7,1 0-4,-1 1-7,1 1 5,1 0-8,-1 1-5,0 1 24,-2 0-3,1 1 4,-2 0-4,-2 3 4,1-1 3,-3 2-14,-2 2 2,-2 2 1,0 2 2,-7 2-1,0 2 20,-3 1-6,-4 4-4,0-2 7,-1 1-9,1 0-10,1-3-23,0-1 14,2-3 17,3-2 3,1-3 13,2-2 10,3-1 14,-1-1-2,1-4 5,1-1-9,2-1 23,2-2-5,1 0-6,4-3 2,1 0-26,3-2-23,1-1-39,2 0-18,-1-1-32,1 2-40,1 0-56,0 0-76,-1 2-87,-2-1-81,-1 1-32,-1-1 2,-3-2 52,0 0 91</inkml:trace>
  <inkml:trace contextRef="#ctx0" brushRef="#br0" timeOffset="52988.0308">9869 10049 71,'0'-4'141,"-1"-1"-36,2-2 1,-1 1 6,0 0-30,2-1-11,0-1-14,-1 1-9,1-2-5,1 1-10,-1 1 3,0-1 3,0 2 3,0-2 7,-1 3 52,1 0 45,-2-2 34,0 3 2,0 1 19,0-1 2,2 1-41,-1 1-54,-1-1-47,0 2-7,-1 0-23,-1 2-6,2 2-31,0 0 8,2 4 6,-1 0-1,-1 2-2,1 2-2,0 0 5,-1 1 13,0 1-10,-1 1-1,0 0-6,-2 1-11,0-1 7,1 2-20,-1 0 3,1-1 5,1-1 13,-2-2 4,1-2-5,0 1 2,0-2 13,1 0-3,0-1-10,0-2-4,1 0-9,-1-2 1,1-1 7,0-1-1,0 1 3,0-1 2,-2 1-5,0-1 8,1 0-1,1-1 1,1-1 9,1 1 4,-2-1 1,2 0-34,-4 0 1,2 2 0,0-2 7,2 0-7,-1 0 5,-1 0 31,1 0-7,-1 0-25,-1 0-5,0-2 1,1 2 7,-2 0 8,4 2 2,-2-1 27,1-1-27,0 0 7,-1 0-3,-1 0-15,0 0 2,1 0-8,0 0 5,0 0 4,0 0 9,0-1 18,-2 1-13,0-2-2,2 2 8,0 2-16,0-2 13,0 1-19,0-2 7,0 1-6,2-2-6,-2 2 36,0 0-32,-1 0 9,0-1 1,1 1 10,1-1 10,-1 2-32,0 0 9,-1-1-17,1 2 6,-1-2 1,1 0 14,-2 0-1,2 1 16,-1-1 9,0 0-33,0 3 26,1-3-19,-1 1-14,0 0-13,1 1 19,-1-1 14,2 0-11,0 0 11,0 1 10,-1-1-9,0 0-22,0 2 15,1-3-14,-1 3-9,0-3 10,0 0 3,0 2 16,-1-2 5,0 1-7,-1 0 2,0 0-12,1 0 8,0-1 0,0 0-6,1 2 19,0-1-19,0 1 10,1-1-6,-1-1 15,0 1-8,0-1-31,0 0 35,0-1-2,0 1 1,-3 0-20,3 0-6,-1 0 27,1 1-20,0 0 8,-1-1-2,1 0-1,0 0 22,-1 2-10,0-1-22,1 1 7,0-1-2,1-1 9,-1 0-11,0-1-2,-1 1 34,1-1-6,0 0 26,1 0-19,1-1-9,-1 2-18,1 0-1,-1 0-8,-2 0-24,-1 1 7,1-1 13,1 0 34,0-1-10,0-1 2,1 1 0,-1-1 3,3-1 0,-3 2-8,1 0 4,0-1-3,-1 0 24,1 2-7,0-3-25,0 1-3,0 1 4,0 0-1,-1 0-27,2-1 11,-1 1 11,2 0 10,-1 0-11,0 1 14,0-1 5,-1 0-7,1 0 8,1 0 20,-3 1-25,1 0-6,0 1-16,-1 0 15,3-1 0,-3 0-21,1 0 25,-1 0 3,0-1 7,0 1-5,0 0-3,1 0 0,-1 0-1,0 0-6,1 0-1,-1 0 4,0 0 0,0 0 0,0 0 4,0 0 0,0 0 2,0 0-5,0-1-1,0 1 11,1 0-7,0 0-2,-2 0 1,1 0 0,0 0-8,0 0-9,0 0 7,0 0 26,0 0-7,0 0 0,0 0 3,-1 2-8,0-2 1,1 0-23,1 0-10,1 0 12,-1 0 13,0 0-10,-1 0 3,-1-1-1,3 0 5,-3 1 3,2-2-16,-2 4 17,1-2-1,0 0 2,-1 0 13,0 0 12,0 0-1,0 0-14,1 0-6,1 0-4,-1 0-5,0 0-22,2 0 12,0 0 1,-1 0 3,1-2-6,-2 1-14,0 1 16,2-1 7,-2 1 11,2-2 1,-1 2 12,1 0 8,-2 2-14,-2-2-7,0-2 4,2 2-13,-1-1-1,1 1 34,0 1-15,-2-1-9,2 0-19,-2 2 14,2-2-25,1 1-31,0-1 28,1 0-4,-4 0 26,4 0 6,-4 0 22,4 1-2,-2-1-3,0 0 15,0 2-5,0-2 6,0 0-12,0-2-29,0 1 1,0 1 7,0 0 1,1 0-21,-1 0 27,-1 0 32,-1 0-16,2-1-9,0-1-13,2 2-4,-2 0 0,0 0 1,-2 0 8,2 0-16,0 2 8,0-2 37,0 0-21,0 0 12,0 0-13,0-2 15,0 4 10,0-2-38,-2 0 13,1 0-19,-2 0 3,2-2 27,0 2-50,1 0 9,1 0-8,0 0 9,0 0 6,1 0-31,-2 0 40,0 0 22,0 0-6,0 0-24,0 0 2,0 0 1,0 0-13,1 2-17,-1-1 3,0-1 20,1 1 2,0-1-17,1-1 12,-2 1-18,1-1-49,-2-1-94,1 1-119,0 1-83,0-3-50,-2-2-15,1 0 35,-1-2 94</inkml:trace>
  <inkml:trace contextRef="#ctx0" brushRef="#br0" timeOffset="56763.2467">9867 10258 36,'0'-2'83,"0"-1"10,0 2-11,0-1 0,0 2 1,-1-1-5,-1 1-6,0 0-2,1-1-7,-1 1-4,2 0-3,2 0-17,-2 0-5,-2 0-12,2 0-9,0 0-6,0 0-5,0 0 8,2 0 0,-2 0 6,1 0 9,1-1 4,0 1 5,0-1 10,-1 1 3,1 0 8,0-1 10,-1 0 4,1 0 5,1-1 8,-2 0 0,0 1 7,1-1-2,0-1-1,1 3-7,1-2-6,-1 0-2,0 0-9,2 0-8,-1 1-12,0-2-3,0 3-6,0-2-9,-1 2 0,2 0 0,1 2 6,-1-1 0,0 1-2,1 1 3,0 1-1,-2 0-4,2 1-7,-2 1-4,1-2-2,0 3-3,-1 0-4,0-1 1,-1 2 2,-2-1 1,1 2 0,-2 0 1,0 1 2,-1 0 4,-1-1-4,2 2 3,0-1 8,0-1-7,0 1 2,0 0-9,-3-1-4,-1 2 6,-1 0-20,-2-2 17,-2 4 6,2-1 18,-5 1 20,-1 1 12,1 1 13,-2-1 5,2-1 3,-1 0 10,0 0-9,0-2-1,0 1-14,1 0 1,-2-4-12,4 1-22,-1-4-4,1-1-67,3-3-100,1-1-76,2-3-124,2-3-116,3-4-128,0-1-16,3-2 67,2-1 48,0-2 110</inkml:trace>
  <inkml:trace contextRef="#ctx0" brushRef="#br0" timeOffset="57131.2677">9937 10158 137,'-2'-3'211,"-1"0"-2,1 3-24,-1-3 3,1 3 16,1 0 16,-1 0 4,1 0-2,1 0-6,0 0-28,0 0-25,1 1-14,2-1 12,0-1 19,2 1 25,2-3 8,2-1-5,-1-1-30,2 0-46,0-3-31,0-1-48,1 2-22,0-2-11,1 0-2,-2 1-9,0 0-30,-3 1-52,1 0-84,0 3-56,-1-2-73,-2 3-84,1 1-76,-3 0-44,-1 4 3,-1 0 5,-2 3 49,0 0 78</inkml:trace>
  <inkml:trace contextRef="#ctx0" brushRef="#br0" timeOffset="57564.2925">10182 10208 223,'3'6'286,"-1"-1"47,1 0-47,0-2-12,1-2-25,-1-1-25,1-1-29,1 1-38,2-3-34,1 1-52,0 1-31,0-1-13,1 2-12,2 0-10,-2 1 3,1 1-4,-1 3 5,-1 0-5,-1 2-3,0 0-1,-2 3 1,-1 1 11,-2 1-7,-1 1 0,-3 2 2,-2 1 10,-5 1-7,0 0-6,-4 3 17,-3 0-7,-1 1 2,-2-1 2,0 0 30,2 0 63,0-3 41,4-2 57,3-3 20,2-2-2,2-2 4,1-2-76,2-1-47,3-3-33,0-2-6,3 0-16,4-2-27,1-1 19,3-4-8,4 1 23,1-2-37,1-1-16,3-1 20,-3 0-21,1 0-32,3 0-86,-3 2-82,0-1-32,-1 2-103,-3 0-112,0 1-96,-2 1-72,-2 1 33,-2 1 24,-1-2 63,-1 1 115</inkml:trace>
  <inkml:trace contextRef="#ctx0" brushRef="#br0" timeOffset="57758.3036">10550 10414 7,'5'9'341,"-2"-3"45,0 2 55,-2 1 30,1 0-147,-2 2-68,-2 1-43,2 3-35,-1-1-30,0 1-24,-1-4-36,-1 2-2,3-1-28,-3-3-32,3-3-59,0 0-39,-1-3-81,0-4-182,-1-4-126,-2-6-50,-2-3-1,1-5 9,-1-7 87</inkml:trace>
  <inkml:trace contextRef="#ctx0" brushRef="#br0" timeOffset="58941.3713">10705 10161 26,'-2'-3'43,"-1"1"-7,2-1-2,0 0 8,0 0 7,-2 2 0,2-2 5,-1 1 27,0 0 22,0 0 3,1 0-1,-2 2 12,3-2 7,-2 1-9,1 1 7,0 0 22,-1 0 45,1 0 18,-1 0 0,1 0-13,-1-1-28,2 1-37,1-2-51,1 2-33,3-1-25,1-2 4,1 1-4,1-1-6,-1 1-5,2-1 0,-2 1 4,-1-1-14,0 1-2,1 0 8,-3 2 0,2 2-2,-1 0-3,0 0 3,-1 1 1,1-1-2,-1-1-2,-2 1 0,2 0 7,-3-1-7,1 1 10,-1-2 8,-1 2 30,0-1 45,0-1 50,0 1 58,0-1 20,0 0-17,0 0-24,-1 0-38,1 0-35,-1 0-73,1 0-8,0 0 27,0 0-32,-1 2-16,0-2-13,0 1 1,-3 2-5,2 0-23,-3 1 3,-1 1 23,1 2 15,-1 0 39,0 3-21,2-2 8,-2 3 17,-1 1 4,1 0-25,-14 53 9,16-25-10,3-19-5,2 1 7,1-1-3,3 2 2,0-3-4,3-1-2,1 0-2,1-5-1,4 1 1,1-4-2,1-1-3,3-4-6,1-4 5,1-4-1,0-4 0,0-2-10,0-5-10,-2-2 4,2-3-12,-1-3 8,-3-3 6,0 0 0,-1-2-6,-1 1 21,-3-1-9,-1 0-11,-4 3-24,-2-1 20,-3 3 14,-1 0-25,-3 3 21,-2-2 3,0 5 13,-3-2-19,-4 3 5,-1-1-2,-1 3 1,-4 1 13,-2 3 5,-1 1-34,-4 5-12,-1 0 29,-1 4-35,-1 5-97,1 4-132,1 7-210,-1 4-159,1 6-112,-1-1-19,-1-5 59,0-7 115</inkml:trace>
  <inkml:trace contextRef="#ctx0" brushRef="#br0" timeOffset="60664.4698">17752 6736 153,'-1'-13'204,"-1"0"25,-2-1 13,0 0 16,1 2 8,-1-1-5,1 1-19,0 0-33,0 0-24,1 2-32,1 1-11,1 2-23,1 0-17,3 0-25,0 1-21,3 3-21,1 0-26,0 0-7,3 3-2,-1 2 5,2 1-2,1 0-1,0 1-2,0 3 1,1 0 24,-2 3-22,1 0 7,-2-1-3,-2 3 0,-3-3-13,-1 2-22,-5 2 23,-5 3-4,-3 2-2,-5 3 3,-3 3 8,-1-1 0,-1 3-11,2-3 1,-1-2 2,4-1-4,2-4 4,3-2-3,2-2 4,3-1-4,5-2 9,3-2 9,4-3-1,5-4-4,3-4 4,6-3-30,3-4-18,1-1-2,1-2-35,0-3-46,-1 1-63,0-2-28,-2-2-37,-3-1-36,0 0 7,-4 0 34,-1 0 48,-3-1 61,-1 1 59,-3 0 44,-2-2 44,0 2 60,-2 0 46,1 2 54,-5 2 55,1 0 40,-1 5 7,1 2-23,0 2-9,-2 2-62,0 3-80,-2 6-71,0 4-9,-1 6-23,1 5-19,1 2 2,0 1 28,3 2 22,0-1-7,4 0-1,2-1-8,2 0 8,4-2-5,-1 0 7,-1-1-9,1-2-2,-2-1-4,0-1-2,-4-3 5,-2-1-3,-4 2 28,-3-3 45,-3 1 15,-4 0 11,-1 1 25,-2-3-17,1 1-39,-3-2-96,1-1-37,-1-1-45,0-3-98,1-2-99,1-2-74,2-2-56,-1-4-40,4-6-1,2-3 50,4-4 97</inkml:trace>
  <inkml:trace contextRef="#ctx0" brushRef="#br0" timeOffset="60987.4883">18223 6674 151,'8'-4'172,"2"-2"-28,1 2-61,2-1-33,1-1-17,0-1-10,3 0-12,0-2-6,0-1-5,3-2-6,-1-1-7,1 0-8,-2-2-3,-1 1-3,-2 2 4,-3 0 9,-4 3 15,-2 2 23,-3 4 33,-3 4 34,-3 4 41,-3 3 27,1 6 19,1 1 4,1 2-17,0 2-19,0 3-19,6-2-28,1 1-18,2 1-14,2-2 10,2 1-17,1-2-24,1 1-12,0-2 15,1 0-8,-1 1-22,-2-4-21,-1 1 12,-2-1-12,-3-2-24,-2-2 13,-2 0-3,-3-2 26,-2-1-25,-1-2-49,-4-2-80,-3-1-101,-2-3-88,-2-2-50,-3-3-2,3-5 44</inkml:trace>
  <inkml:trace contextRef="#ctx0" brushRef="#br0" timeOffset="61117.4957">18533 6655 114,'13'-7'182,"0"0"9,0 0-76,-1-1-45,1 2-28,1-1-8,2 1-16,0 1-38,0-1-86,0 2-49,-3 0-22,0-1-18</inkml:trace>
  <inkml:trace contextRef="#ctx0" brushRef="#br0" timeOffset="61281.5051">18859 6803 159,'0'27'352,"-1"-5"26,-1-4 13,1-3-67,1-1-139,0-4-83,0-1-49,0-1-23,2 0-17,0-1-30,1-2-47,0 2-53,-1-2-67,3 0-90,-2-1-57,1-4-11,0-1 27,0-3 30</inkml:trace>
  <inkml:trace contextRef="#ctx0" brushRef="#br0" timeOffset="61785.5339">19206 6580 18,'-7'0'235,"1"-2"30,1 2 80,1 0-30,2 2-21,-1-2-22,4 0-25,1 1-19,1 0-84,1 0-66,3 0-24,1 1 6,2 1-22,1-1-10,2 0-6,0 0 16,-1 0-25,0 0-40,-2 1 13,-3 0 7,-3 3-9,-4 4-5,-5 3 5,-3 3 14,-3 2-2,-2 1-3,1 2 7,0-2 5,1-1 6,3-3-4,1-1-4,2-2 6,5-1-3,0-3-2,5-3 2,2-1 2,2-5-1,4-3-21,1-2-35,2-6-75,1 0-100,1-4-93,-1-2-91,-2-2-35,1-1 9,-1-1 59</inkml:trace>
  <inkml:trace contextRef="#ctx0" brushRef="#br0" timeOffset="62006.5466">19478 6520 97,'5'-7'301,"-3"1"42,-2 4 35,-3 3-42,-1 4-82,0 4-48,0 3-36,1 2-29,1 2-44,2 2-31,0 0-20,0 1-26,2-1-10,1 0-8,1-1 24,1 1-6,1-1-9,-2-1 2,0-1 1,-1-2 1,-1 0-19,-2 0 2,-2-2 2,-1 2 7,-3-2-5,-2 0-1,-3 0-19,0-4-63,-2 0-109,-2-1-117,-1-3-90,0-4-47,0-4-7,3-6 48</inkml:trace>
  <inkml:trace contextRef="#ctx0" brushRef="#br0" timeOffset="62316.5643">19541 6592 114,'11'-3'205,"0"-1"5,-1 1-55,-1-1-70,-1 1-43,0 0-14,0-2-13,-1 1-8,2-2-1,-1-1-7,0 0-18,-1 1-7,-1-2-7,-1 2 1,-2 0-3,0 2 7,-1 1 21,-2 1 9,0 4 7,-1 4 19,-1 1 11,2 4 8,0 1-1,0 2 5,1 0 2,1 1-11,2 1-2,2 0 5,-2-1 56,3 2 33,-1-2 17,1 1 7,-1-4-1,1 1-5,-1-3-58,-2-1-28,-1-2 7,-3 0-15,-2 0-25,-1 1-17,-5-1 6,-1-1-29,-3-1-79,-1-1-82,-2-1-78,-1-2-87,1-3-61,0-4-11,5-3 32</inkml:trace>
  <inkml:trace contextRef="#ctx0" brushRef="#br0" timeOffset="62452.5721">19702 6605 139,'9'-6'421,"0"2"35,-2 0 19,0-2 15,0 1-217,-2 0-126,1 1-68,1-1-32,1 1-29,3-2-72,0 0-117,4 1-132,-2-1-92,0 1-52,0 1-20,-1 1 47</inkml:trace>
  <inkml:trace contextRef="#ctx0" brushRef="#br0" timeOffset="62605.5809">19961 6716 7,'6'27'379,"-1"-2"45,-1-5 25,0-2 18,-1-3-126,-1-4-145,1-1-80,-2-3-34,1-1-10,-2-2-18,2-2-10,-2-3-56,2-3-129,-1-3-177,-1-2-106,0-4-45,-1-3-29,-2-6 29</inkml:trace>
  <inkml:trace contextRef="#ctx0" brushRef="#br0" timeOffset="63304.6208">20347 6503 90,'-10'2'241,"3"1"14,3 0 2,-1-1-93,4-1-48,0 2-8,2-3 8,2 3 15,4-3 11,3 1 1,1 0-10,2-1-14,2 1-33,1 0-24,-2 1-15,-1 1-19,0 0-14,-5 2-13,-1 3 0,-4 1-1,-5 3-4,-6 4 0,0 2 27,-4 0 13,-1 2 9,3-3 1,1-2 6,3-1-1,1-2-28,5-2-10,5-3-7,3-4 0,6-6-6,4-4-2,4-4 1,3-5-19,1-4 6,2-4-15,-1-2-3,2-5-2,-2-1-10,1 0-1,-1 1-16,-3 0 10,-5 4 10,-2 2 56,-4 5 11,-6 4 27,-1 5 13,-5 3 10,-2 4-3,-3 4-41,-2 7 1,1 3 2,-3 6 1,3 2 6,0 3 10,2 1 13,2 2 12,1-2 7,0 0 17,2 0-6,1-1-17,-1 1 2,3-2-11,-1-1-17,-1-3-5,0-1 4,-2-3 16,-1 2 4,0-3 2,-3 0-8,0-2-4,-4-1-14,0-2 29,-3-1-83,-3-1-99,-1-2-57,-1-2-123,1-3-122,1-1-144,0-5-46,4-2 35,4-5 41,6-5 89,4-4 118</inkml:trace>
  <inkml:trace contextRef="#ctx0" brushRef="#br0" timeOffset="63447.629">20749 6457 131,'11'-7'415,"-3"2"32,-1-1 23,-1 2 17,-2 1-199,-1 1-107,1 0-56,-1-1-29,2 0-16,2-1-14,2-1-21,0 2-40,2-1-34,0 0-69,1-2-140,3 2-149,-3-1-75,0-1-24,-1 0 1,-1 1 49</inkml:trace>
  <inkml:trace contextRef="#ctx0" brushRef="#br0" timeOffset="63693.6431">21002 6387 158,'6'11'451,"-1"-2"40,-2-3 22,1 1 15,3-3-210,-1-1-117,1-2-76,0 1-45,0-2-14,2 2-12,-1-1-8,-1 1-45,-3 2-22,-1 3-22,-5 2-22,-3 4-21,-5 4-9,-2 1 18,-1 3 15,1 0 26,0 0 9,2-2 28,1-1 5,4-3 0,0 1 2,3-4-2,3-3 18,3 0-16,4-3-1,4-2-10,4-4-87,1-2-107,2-3-152,-1-2-72,1 0-41,0-1-8,0-2 69</inkml:trace>
  <inkml:trace contextRef="#ctx0" brushRef="#br0" timeOffset="63823.6505">21284 6688 18,'9'21'398,"-4"-2"50,-1-2 26,0-1 20,-2-3-116,-2-1-144,0-1-79,-2-1-45,1 0-52,-2 0-37,3-1-95,0 0-162,-2 0-157,0-2-79,1-2-14,0-1-5,3-3 57</inkml:trace>
  <inkml:trace contextRef="#ctx0" brushRef="#br0" timeOffset="64422.6848">21733 6432 87,'-2'-4'155,"1"1"-15,-2-1-8,-1-1 2,3-2 17,-3 2 20,0 0 34,-1-1 46,0 4 44,-1-2 33,-1 1 18,-1 0 1,0 2-30,-1 1-47,-1 2-46,0 3-53,0 0-47,0 3-31,0 2-15,2 4-24,-2 1-10,4 1-10,-1 3 0,2-2-12,2 3-15,1-1 20,2 0-14,2 0-4,1 0-6,3-1-3,3 0-2,2-3-13,3 0-7,3-2 9,4-2 7,3-3 12,3-2-2,0-4-2,1-2 14,0-2-2,0-4-8,-2-1-19,-2-4 10,-2-1 1,-3-2-18,-3-6-26,-3 1-15,-3-3-24,-4 2-43,-4-1-64,-5 2-19,-5 2-9,-6 2 18,0 3 21,-6 2 35,-1 1 63,-3 4 41,0 2 29,-1 2-48,1 3-63,0 5-80,0 1-116,2 2-86,0 0-50,1 1 28,2-2 58</inkml:trace>
  <inkml:trace contextRef="#ctx0" brushRef="#br0" timeOffset="65382.7397">16499 7717 16,'-12'-2'240,"1"-2"38,3 1 30,2 2-59,0-1-10,2 0-13,1 2-31,2 0-28,2 0-27,1 0-41,4 0-39,2-3-22,6 2 2,4-2-3,6 0 3,6-2 9,3 1-3,6-2-5,4-2-8,4 0 0,7-1-1,4-2-3,6-1 4,6 0 11,6-2 15,6-1 17,4-1 31,7-2 23,5-1 14,5-3 5,7 0-8,5 0-12,3-2-28,3 2-27,5-2-19,3 2-12,3-2-27,3 0 3,6 0 4,3-1 4,8-3 7,-2 1-2,2 0 14,-2 0-17,2 0-8,-1 2 0,-3 1-8,-3-1 9,0 4-9,-7 1 6,0 1 3,-4 3-8,-2 2-1,-4 0 5,-4 3 14,-3 3-1,-5 1-8,-3 0 1,-5 2-9,-2 1-15,-7 0 1,-3 0 5,-6-1 5,-2 0-4,-5-1 20,-4 0 0,-4-3-24,-5 1-37,-6 0-19,-7-1-83,-7 2-111,-7-2-199,-7 1-168,-7-1-68,-9-2-33,-10-1 57,-7-2 83</inkml:trace>
  <inkml:trace contextRef="#ctx0" brushRef="#br0" timeOffset="66995.832">17765 8029 85,'-1'-11'209,"1"0"28,-1 1-42,1-1-4,-1 3 67,1 0 29,0 2 14,-1 1 6,1 0-13,0 1-19,-1 4-47,0 2-20,-1 5-4,2 4-12,-2 5 2,1 1 6,-1 5-40,2 2-41,0 2-44,0 2-24,2 0-25,-2-1-27,2-1-12,-1 1-6,-1 0 4,2-1-13,0-2-34,-1 0-78,0-2-57,1-4-34,0-1-37,-1-3-27,1-5-33,3-4-29,-2-6-32,1-6-50,2-7-6,0-6 12,1-6 54</inkml:trace>
  <inkml:trace contextRef="#ctx0" brushRef="#br0" timeOffset="67348.8522">17897 8027 116,'9'-20'402,"-4"1"37,2 2 25,0 3 16,-1 2-201,4 0-109,-2 3-61,1 1-22,1 0-28,1 3-18,2 1-26,1 1 1,0 3-16,-1 3-3,-1 1 9,-1 2-5,-2 3 6,-2 2-14,-4 5 0,-4 0-9,-4 4 3,-2 2-7,-3-1 1,2 0 6,-2-3 10,4-1-10,3-2-6,3-3 11,5-4 8,5-2 5,2-3-3,6-2 32,3-5-12,1 1 1,1-2-3,-1 1-6,-1 1 2,-1 0-22,-3 2 3,-3 2 3,-3 3 0,-4 0 0,-6 5 2,-3 3 0,-5 3 0,-4 2 1,-3 1-7,-2 3-4,-2-1-14,0-1-23,0-2-37,1-2-51,3-3-75,3-4-70,0-4-96,6-6-39,1-6 8,3-6 37,4-8 69</inkml:trace>
  <inkml:trace contextRef="#ctx0" brushRef="#br0" timeOffset="67620.8677">18294 7879 35,'21'-19'385,"-2"2"42,-1 1 22,0 3 13,-3 2-156,0 3-143,-2 3-56,-1 1-58,0 2-18,-2 4-3,1 2-9,-3 1-2,-2 6-30,-2 1 19,-5 4 2,-3 3-9,-3 5 2,-3 2-9,-1 0 15,1-1-24,2 0 5,-1-4 4,3-1 3,5-4 12,2-3 6,2-3 15,4-5-11,3-2 3,4-4-4,3-4-6,1-3-7,4-2 3,0-1-14,1 1-43,-2-1-100,-2-1-105,-1-1-120,-3 3-54,-2 2-23,-1 1 25,0 3 90</inkml:trace>
  <inkml:trace contextRef="#ctx0" brushRef="#br0" timeOffset="67744.8748">18726 8003 203,'4'14'360,"1"1"50,-1-2 36,0 0-76,-1-2-121,2 0-64,-1-1-53,2-2-45,-1 1-39,2 0-57,3-1-111,-2-1-135,0-2-117,0-2-58,-2-1-31,2-7 18,-2-3 92</inkml:trace>
  <inkml:trace contextRef="#ctx0" brushRef="#br0" timeOffset="68141.8975">19323 7662 120,'-4'-9'327,"1"1"87,0 3-5,0-1-21,2 2-3,-1 2-5,1 2-58,-1 1-37,1 5-12,-2 4-24,2 2-33,0 4-23,1 2-41,0 3-55,0 1-24,0 1-28,1 0-33,0 1-60,2 1-100,-3-1-69,1 1-70,1-2-94,1-3-99,2-1-72,1-5 0,1-4 25,3-4 34,0-7 87</inkml:trace>
  <inkml:trace contextRef="#ctx0" brushRef="#br0" timeOffset="68560.9215">19688 7728 87,'13'-22'263,"-3"0"19,-2-2 53,-5 1-49,0-1-19,-5 4-10,-2 1-29,-4 2-4,-2 5-33,-6 3-53,-3 7-42,-2 6-4,-1 5 16,2 4 17,0 6 33,4 5 14,1 1 5,5 4-10,3-4-27,3-2-31,3-1-42,2-3-14,3-2-13,1-2-9,2-3 0,5-4-7,-1-2-8,4-3-29,-1-4-19,0-5-28,0-2-30,2-4-28,-2-2-26,-1-3-13,0 0 5,-2-2 23,-2 1 30,-1 1 41,0 3 22,-5 4 40,2 5 16,-2 3 34,-2 5 15,1 6 33,-2 6 20,0 4-8,-2 3 6,2 3-15,-1 3-4,1 3-39,0 1-15,0 3-2,0 0-3,-2 2-21,1-1-45,-2 2-105,1-1-61,0-4-62,-1-2-135,0-3-124,-1-4-82,0-7 39,2-5 25,2-7 41,3-11 119</inkml:trace>
  <inkml:trace contextRef="#ctx0" brushRef="#br0" timeOffset="68715.9303">19954 7923 52,'8'9'589,"-3"1"93,0-5 53,-1 0 7,-1 0-53,0-3-301,0 1-178,-2 0-89,2-1-59,-2 0-29,2-1-143,-1 0-195,0 2-127,0-3-168,-2 0-90,0 0-28,-3-3 90,-3-3 148</inkml:trace>
  <inkml:trace contextRef="#ctx0" brushRef="#br0" timeOffset="75451.3156">20433 7697 87,'-3'-4'191,"1"2"7,1-3-22,-1 3 14,1 0 10,0-1-2,1 2 2,1-1-5,2 0-17,-2 1-17,3-1-16,1 0-17,0 0-21,3 0-23,0 1-17,2-1-14,0 0-14,1 1-9,0 1-3,1 0-8,-1 0-1,2 2-3,-1 1-6,-1 2-3,0 0-4,-2 2 0,0 0 6,-4 4-6,-1-1-6,-2 3-4,-4 1 1,-2 3 7,-4 1-8,-2 1-1,-3 1 7,-1 1 13,2-2-5,-1-2 3,3-2 2,0-3-1,3-3-1,3-2 1,0-1 2,3-1-2,2-2 10,3-2 2,2-2-4,3-2-1,3-2-6,2-2-8,1-3-23,2 0-8,0 0-23,0-2-83,3 0-107,-2 0-94,-4-2-87,-1 1-45,-3 0-1,-1 1 66,-1-1 100</inkml:trace>
  <inkml:trace contextRef="#ctx0" brushRef="#br0" timeOffset="75945.3438">20799 7445 63,'0'0'238,"0"0"28,1 1 0,0-1-38,0 2-8,0-1-5,0-1 8,1-1-32,1-1 0,1 2-29,-1 0-35,0 2-31,1 0-43,0 1-5,2 1-29,-1 0-13,1 1-6,0 0-6,-2 1-15,0 0 10,0 3-5,-2-1 5,2 3 3,-3 1 9,-2 1 9,-2-1-5,-1 1 2,-1 1 2,-3-1-13,1 1 2,-1 0 1,0-2-1,-1 1 2,1-4 0,0 0 12,1-2-3,3-2-6,0 0 4,2-2-11,2-1-16,2-2 9,1-2 3,2-1 5,2-2 0,1 3 13,0-2 12,-1 3-13,3 1-4,-2 1-2,1 3 0,-1 1-2,-1 3 1,0 2 1,0 1-3,-2 2 1,-1-1-1,-2 3-2,0 0-2,-4 1 6,0 0 2,-3 0-2,0-1-16,-2 0-29,1 1-84,-1-3-93,-3-2-100,0-1-91,1-2-30,-1-3 8,4-3 68</inkml:trace>
  <inkml:trace contextRef="#ctx0" brushRef="#br0" timeOffset="78716.5023">21125 7536 5,'0'0'86,"0"0"-26,1 0-3,-1 0-2,0 0-7,1-1 2,-1 0-6,0 1 13,0-1 1,0 1 7,0 0 12,0-1 9,-1 1 6,1-1 17,0 1 19,0 0 16,0 0 15,0 0 11,0 0 13,0-1-6,0 0-14,0 0-21,0-1-23,-1 1-25,1 0-21,0 0-22,0-1-13,0 1-9,0 0 10,-2 0-9,2 1-3,0-1 0,0 1-4,0-1-9,2 0-12,-1 0-4,-1 0-6,1 0 8,-1 1-3,0 0 3,0 1-9,0 0 21,-1-1-1,1-1-13,0 0-23,-1 1 17,2 0 26,-2 1-12,1 0 14,0-1 7,-2 0 15,2 0-9,0 0 2,2 0-15,-2 0-23,0 0-2,0 1-2,0-1-21,1 0-15,2-1 28,-2 0 4,3 0 3,0-1 8,1 1 11,-2-1-29,2 2-15,0-3-4,-2 2-8,1 1-1,-1-1-9,0-1 33,-1 2-3,1-1 17,-2 1 10,0 1-7,0-1 18,1 0-15,-1 1-2,0-1-9,0 1 8,0-1-2,1 0-1,-2 1-5,1 0 11,-1-1 3,0 0 13,0 0-1,0-1-2,-1 1 14,1 0-9,0-1-1,-1 2-17,1-1 6,-1 1 9,1-1-10,1 0-3,-1-1-1,1 1-1,-1 0 2,0 0-10,1 0 6,-1 0-1,2 0 1,-2 0 12,-2 0-8,2-1-6,0 1-20,-1 0-29,1 0-31,0 0-52,1 0-73,2-1-76,0 0-81,-1-1-22,0-1 4,0 0 29,-1 1 70</inkml:trace>
  <inkml:trace contextRef="#ctx0" brushRef="#br0" timeOffset="81010.6336">21306 732 83,'2'-1'296,"-2"-1"46,0 0 35,0-1-51,0 3-75,1-1-38,-1 2-38,1 2-35,0 3-34,1 2-20,-2 3-30,2 2-16,1 2-22,-1 2-3,2 1 2,-2 3-11,2-2 2,-1 3-5,1-1 8,0 0-6,0 0-7,0-2-12,0 1-17,-1-1-33,1-2-54,-3 2-69,1-1-72,-1-1-63,-1-3-62,0-4-8,1-4 31,2-6 62</inkml:trace>
  <inkml:trace contextRef="#ctx0" brushRef="#br0" timeOffset="81272.6485">21656 727 35,'10'-9'341,"-5"1"29,0-1 19,0 3 23,-1 1-163,-1 1-84,-2 4-45,1 0-1,0 4-20,1 4-26,0 1-17,0 5-19,1 2-21,-1 2-28,1 0 7,2 1 5,0 1-5,0 1 4,0-1 8,-2 0-17,2-1-30,-2 0-35,-1 0-45,-1-2-45,0 0-49,1-3-28,1-1-13,0-4-15,2-3-26,0-1 14,2-6 32,2-4 36</inkml:trace>
  <inkml:trace contextRef="#ctx0" brushRef="#br0" timeOffset="81484.6607">22254 601 322,'17'-4'374,"-4"4"28,-1 1 26,-2 4-127,0 3-99,0 4-50,-3 5-28,1 7-18,2 7-18,-2 5-39,2 7-21,0 6-21,0 5-49,0 6-82,1 3-102,-1 7-111,-2 3-74,-3 2-41,-5 0 21,-4-4 58</inkml:trace>
  <inkml:trace contextRef="#ctx0" brushRef="#br0" timeOffset="82515.7196">21633 1181 24,'-7'-2'188,"-2"-1"18,5-1-40,-3-1-38,3 0-21,0-2 19,1 0-13,1 0-2,5-3 13,5-2 60,6-3 28,8-3-11,9-4-6,7-3-3,10-6-14,9-5-86,7-4-43,11-4-6,7-3-22,5-4-10,6-2-31,-1-3-18,0 2-45,-3 0-81,-2 2-77,-4 4-88,-4 4-67,-7 3-27,-8 5 16,-7 7 62</inkml:trace>
  <inkml:trace contextRef="#ctx0" brushRef="#br0" timeOffset="84814.8512">21277 7582 109,'-2'-8'162,"2"1"-37,0 1-17,-1-2-17,1 3-11,-2-2 2,1 1-8,-1 0-9,1 1-10,1 1-13,0 1 4,0 0-11,0 0 4,0 1-12,0 0-2,-2-1 8,1 2-1,1 0 3,0 1 8,0 0 28,0 0 20,-1 0 24,1 0 7,-2 1-3,-1 2-7,-2 0-15,-1 4-8,-2 3-9,-2 5-13,-1 2-5,-4 4-4,1 3-6,-1 0-22,1-1-18,-1 1 2,2-2 5,0 0-15,4-1-4,-1-3 10,5-2-1,2-1-2,3-3-9,3 0 22,4 0-3,2-4-1,2-2-3,2-2-16,1-2 9,1-2-12,2 0 13,-2-3-14,1 0 3,-2-1 16,1 0 1,-1 0 14,-1-1-16,0 1-11,0 1-1,-2-1-3,-1 1-3,-1 0-19,-1 1-1,0 0 3,-2-1-12,-2 1-29,0-1-54,-3 0-50,1-2-47,-2-1-25,-2 1-22,0-2 4,-1-2 22,0 0 25,-2-2-4,2-2 7,0-3 17</inkml:trace>
  <inkml:trace contextRef="#ctx0" brushRef="#br0" timeOffset="85072.8659">21333 7506 257,'-1'-14'247,"-1"2"-22,-1 3-10,1 1-11,-1 4-8,0 3-11,0 4-12,-2 5-11,2 3-18,-3 6-16,2 3-11,2 4-12,-1 1-26,2 1-26,0 3-16,0-1-6,1 2-7,0 1-19,1-1 3,0 1-8,-1 0-2,1-1-5,1-1 3,-2-1 5,1-1-4,-1-2 6,0-2-9,-1-2-7,1-3-7,-2-4-8,2-2 3,0-2-43,0-4-69,0-5-89,0-1-117,2-2-62,-1-5-35,1-2 24,-1-3 72</inkml:trace>
  <inkml:trace contextRef="#ctx0" brushRef="#br0" timeOffset="85264.8769">21452 7940 135,'9'10'263,"-1"0"6,0 0 8,-2-1-119,0 0-52,0-1-20,-2-1-2,3-1-5,-3 1 3,1-3-8,-1 1-19,-1-1-18,2 1-19,-2-2-18,0 1-31,1-1-32,-3-1-32,1 1-42,-2-1-51,0-2-69,0-2-20,-2-3 5,1-3 15</inkml:trace>
  <inkml:trace contextRef="#ctx0" brushRef="#br0" timeOffset="85946.9159">21754 7549 7,'5'-13'198,"0"1"10,-2 3 9,-1 1-69,0 0-28,-1 1-15,1 1-10,-1 0-4,-1 1-13,2 2-33,0 1-18,0 0-16,1 2-3,0 1-3,-1 0 2,1 1-9,-2 0-2,1-1-3,-1 2-1,0-2-1,0 0-1,-1 1 8,0-1 6,1-1 14,-1 0 6,-1-1 8,0 1 18,0 0 7,1-1 10,-1 0-1,0-1 5,0 2 3,0 0-1,1-1-2,-2-1-6,1 2-5,0 0-1,1-1-6,-1 1-11,-1 0-9,1 0-5,-2 3 0,-1 0-2,-1 4-3,0 1 14,-1 1 2,-1 3-8,2 2-2,-1 1-3,0 1 7,-1 1-11,3 1-2,0 2 12,1-2-4,1 1 4,1-1-9,2-1-9,1-1-17,2 0-2,2-2 10,0 0 2,2-2 2,1-1 17,1-3 20,2-1-7,2-2-16,0-4-9,1-1-2,1-4-23,1-2 4,-1-1 20,0-2-4,0-3-1,-1 0 0,-2-2 4,-1 1-5,-2-3-15,-2 1 30,-2-1-19,0 0 2,-3 1 18,-2-1-23,1 1 4,-3-1-18,0 0 20,0-1 1,-4 1-15,0-1 20,-2 0 25,-2 1-2,0-1-4,-3 1 18,1 0 22,-4 2 41,2 2-25,-1 1 22,-1 3-5,2-1 0,0 3-26,4 0-84,2 1-78,0 4-104,2 2-121,2 4-202,-1 5-99,1 1-11,-4 0 48,2-2 64</inkml:trace>
  <inkml:trace contextRef="#ctx0" brushRef="#br0" timeOffset="111924.4017">22532 7587 141,'-16'-5'286,"0"0"70,1 0-10,1 0-16,0 3-11,2 0-15,2-1-65,2 2-55,2 0-53,2 0-31,4 0-17,6 1-2,3-1-1,6 0-12,3 0 4,5-3-14,3 1-5,3-2-22,2-2-18,1 1-4,1-2-2,-1-1-3,-1 1 0,-1 0-2,-3 1 2,-4 1-27,-2 2-39,-3 0-30,-6 1-50,-1 1-81,-5 1-91,-3 3-66,-6 2-65,-6 2-21,-3 4 10,-5-1 65,-2 4 92</inkml:trace>
  <inkml:trace contextRef="#ctx0" brushRef="#br0" timeOffset="112106.4121">22452 7782 215,'-11'10'262,"8"-5"23,9-3-12,5-5-61,8-2-21,3-6-11,6 0 6,2-3-23,2-2-30,3 1-37,0-2-31,1 2-25,1 0-24,-2 2-10,-3 1-38,-2 2-36,-5 3-80,-4 0-71,-4 2-64,-6 2-79,-5-1-12,-6 4 13,-4-3 59</inkml:trace>
  <inkml:trace contextRef="#ctx0" brushRef="#br0" timeOffset="112397.4288">22706 7284 221,'-7'-18'346,"0"2"58,2 2-7,0 5-78,0 3-26,-1 9-17,-1 5-11,0 8-3,1 6-6,0 8 33,3 4-8,1 5-39,2 3-70,3 4-37,1 2-30,2 0-44,2 1-26,0-1 3,0 1 7,2-3-18,-2-3-10,0-1 2,-1-4 8,-1-2-11,-2-4 2,-1-4-11,-2-3 14,-2-5-20,1-4-33,-6-3-86,1-5-107,-1-5-165,1-6-219,0-5-98,2-8-30,3-6 53,2-6 84,2-7 165</inkml:trace>
  <inkml:trace contextRef="#ctx0" brushRef="#br0" timeOffset="113542.4943">23292 7305 32,'-4'-9'155,"0"0"-28,2 0-6,-1 1 11,1-2-5,0 3 4,1-1 6,-2 1 1,2 2 50,0 0 11,1 1 11,-1 1-13,0 2-22,0 0-18,0-1-74,1 2-39,0 0-23,0 3-10,0 1-7,0 4 0,-1 4 11,0 3 13,-1 4 3,-2 4 3,1 4-1,-1-1 3,1 4-10,-2 0-11,0 0-10,1 0-3,1 0 9,-1 0-4,0-2-7,1-1 8,0 0 6,1-2-3,0-2-19,1-1-1,-1-3-31,2-1-59,0-2-80,2-2-86,-1-4-110,0-1-58,2-6-3,-1-5 32,2-8 74</inkml:trace>
  <inkml:trace contextRef="#ctx0" brushRef="#br0" timeOffset="113896.5145">23370 7286 208,'5'-20'353,"1"0"30,0 4 17,-1 3-136,0 3-53,0 0-93,-1 4-31,0 2-8,2 2-15,-1 5 3,0 1-21,1 5 0,-3 2-45,-2 3-2,-1 1 2,-3 4-8,-3 3 5,-2 0 4,-1 1 7,0-1-16,1-1-12,1 0 9,3-5-3,3 0 0,4-3 15,1-3 1,8 1 11,2-4-2,3 0-1,2-1-4,0-2-7,1 0 1,0 1-11,0 0-1,-2 0 10,-4 2-5,-3 1 0,-2 1 2,-5 0 4,-6 2 2,-4 0-3,-4 4 7,-3 1 6,-5 0-3,-2 1 0,-2-1-1,-1 0-31,0-1-54,1-2-62,2-1-63,2-5-68,4-2-91,4-8-19,3-4 24,4-7 48</inkml:trace>
  <inkml:trace contextRef="#ctx0" brushRef="#br0" timeOffset="114134.5281">23667 7306 107,'20'-15'276,"-4"0"16,-2 4 10,-2 1-85,-2 5-75,-2 1-34,-2 3-11,-2 3 6,0 4-5,-2 2-8,-2 6-16,-2 3-15,-4 2-20,-2 4-14,0 2-9,-4 0-11,2-2-9,2 2-4,2-4-2,4-1 3,2-2-3,2-2 7,3-4 3,0-2 10,3-3 2,1-4-11,1-1-1,0-2-13,1 0-45,0-2-81,1 1-68,-1-1-95,0-2-49,-1 2-11,-1 0 26</inkml:trace>
  <inkml:trace contextRef="#ctx0" brushRef="#br0" timeOffset="114260.5353">23901 7688 38,'7'26'218,"1"-5"20,-1-2-20,-4-2-63,1-4-31,1-1-35,0-1-34,0-3-28,-2-2-39,2 1-51,0-3-80,0-2-64,0-4-31,1-2-9,1-4 16</inkml:trace>
  <inkml:trace contextRef="#ctx0" brushRef="#br0" timeOffset="114457.5466">24248 7378 193,'-1'-2'409,"-1"0"32,-2 3 21,0 3-68,0 3-130,-3 1-124,1 1-62,1 4-27,-2 0-24,2 3-2,0 2-7,1 2 5,-1 1-16,1 3-18,1-2-35,0 2-66,2 1-73,-3-1-81,2-2-60,2 1-69,0-3-1,3-2 39,2-4 58</inkml:trace>
  <inkml:trace contextRef="#ctx0" brushRef="#br0" timeOffset="114876.5706">24536 7349 196,'-4'-17'278,"-2"1"43,-2 3-38,-5 2-17,0 3-14,-1 4-29,-2 3-32,-1 4-32,3 6-32,0 3-38,2 1-23,2 3-20,2 0-16,2-1-5,4-1-13,0 0-2,4-2-5,0 0-4,2-2 4,0-1-5,2-2 14,1-2-5,-1-2-5,2-2 3,1-2-1,-1-4-1,1-2-10,-1 1 1,-2-2-4,0 2 1,-1 1 0,-1 1-6,-1 2 3,1 2 3,-4 3 1,0 4 20,-3 3-8,0 5 7,0 2 0,-1 3-3,0 4 2,0 1-16,1 1 8,-2 3 9,0 2-1,1-1 1,-2 1 7,1-2-5,1 0-4,-2-2-3,2-3-2,-3 0 2,1-5-19,1-1-5,0-1-27,1-4-69,2-3-77,1-2-88,1-1-107,2-5-54,5-2-6,1-5 49,2-4 64</inkml:trace>
  <inkml:trace contextRef="#ctx0" brushRef="#br0" timeOffset="115039.5799">24542 7832 23,'9'6'403,"-2"-1"46,-2 0 26,-1-1 14,0-1-137,1 0-160,-3 0-84,1 0-39,-3-1-22,2-1-11,-1-1-9,1 3-3,0-3-6,-2 3-23,0 0-20,3 0-40,0 2-63,0-3-100,1 1-89,0 0-83,0-1-38,0-2 11,2-1 47,1-3 87</inkml:trace>
  <inkml:trace contextRef="#ctx0" brushRef="#br0" timeOffset="115662.6155">24703 7514 97,'-5'-5'330,"0"-1"58,1 2 43,0 0-73,1-1-44,2 2-77,1 0-65,1 1-56,3 1-41,1 2-30,3 0-18,1 1-9,1 1-8,1-1 0,0 0 0,0 3-5,-1 1-7,0 2 2,-1 1 5,-4 2-2,-2 2-7,-3 1 0,-4 2 7,-4 2-7,-3 1 2,0 1 2,-3-1 3,1 0 2,2-2-1,1 0-3,2 0-4,1-3-1,3-3 0,1 0-3,4-4 4,1 1 0,4-4 3,3-2 3,1-2 3,1-3-2,2 0-3,1-2 5,-1 0-12,2-2-26,-1-1-47,0 0-63,-1-2-78,0 0-73,-2-1-58,-3 1-50,0-1 6,-3-1 49,0 1 64</inkml:trace>
  <inkml:trace contextRef="#ctx0" brushRef="#br0" timeOffset="116046.6375">24957 7422 189,'7'-19'336,"0"0"40,0 1 28,-1 2-120,0 3-65,1 3-46,-2 2-49,2 2-46,0 4-15,-1 2-8,1 2-22,0 5-8,-1 1-8,-3 5 7,1 2-6,-2 0 6,-1 3 3,-3 1-7,-3 1 16,-1 1-16,-4 0-10,0-1-7,-1-3-9,1 0 12,3-3-17,1 0 1,2-3 5,1-2-10,2 1 15,3-2-10,4 1 0,2-2 15,3 0 0,1-1 0,1 0-9,1-1 1,0 0 5,-1 2-4,-2 0 3,-1 1 5,-1-2 4,-3 1 2,-1 1-5,-4 0-1,-4 2-6,-1 1-4,-5 2 2,-2 1 2,-3 1-1,-1-1-3,-1-2-3,-2 2 8,1-3-2,-1-1 6,2-1-14,2-2-13,3-2-8,1-1-29,2-3-42,2-3-65,3-2-49,3-5-44,2-1-70,3-5-38,3-4 10,4-5 41,3-6 50</inkml:trace>
  <inkml:trace contextRef="#ctx0" brushRef="#br0" timeOffset="116313.6528">25129 7456 203,'8'-7'315,"1"0"21,0 2 13,0 2-113,1 1-79,-2 2-27,1 0-6,1 2-4,-2 0 1,2 1-8,-2 2-14,1 0-26,-2 3-18,-1 1-13,-2 0-20,-4 4-3,-3 1-21,-2 2 10,-4 2-3,-5 4 2,-3 2 21,-1 0-10,-3 0 7,3-1-19,3 0 0,1-3-10,4-1-14,2-2 11,3-3 4,4-1 9,3-3 1,4-1 5,4-5-3,4-2 0,2-1 4,2-2-5,2 0-8,0-1-17,-2 0-37,0 1-94,-2-2-99,-3 3-125,-3 3-61,-4-2-25,-3 3 22,-1 0 80</inkml:trace>
  <inkml:trace contextRef="#ctx0" brushRef="#br0" timeOffset="116562.667">25176 8000 98,'-2'3'331,"0"-1"21,1 0 14,0-2-29,-1 1-104,1 1-19,0-1-2,0-1 4,1 0-1,0 2-14,0-1-53,0 1-60,0 2-48,0-2-22,0 3-40,1 0-70,-1 0-72,0 2-65,1 1-54,-2 1-66,1-1-53,-2-2-12,-1 0 39,2-2 41,-1-2 45</inkml:trace>
  <inkml:trace contextRef="#ctx0" brushRef="#br0" timeOffset="117019.6932">25102 8336 150,'-1'3'287,"0"-2"25,-1-1 39,0 1-80,1 0-85,0-1-42,-1 0-16,1 0-29,0 2-27,-1 3-23,-1-2-13,2 4-4,-2 1 4,0 0 6,-1 3 2,1-2 6,-1 3-1,4-2 4,0 0-1,0 1-2,4-1-15,0-1-3,2 0-9,2-2-3,3-2-4,0-4 3,2-1 2,2-2-6,0-4-8,2-1 2,-1-4-5,1-1-4,0-3 6,-2-2-6,1-2 14,-4-3-13,1 0 0,-6-1 5,-2 3 1,-2-2 6,-4 3 37,-2 0 50,-1 3 57,-4 0 28,-4 4 12,0 3-2,-4 5-54,-1 4-62,0 4-128,-1 5-86,3 1-74,1 5-122,2 2-150,1 3-94,0 3 10,3-1 23,1-1 40,1-2 108</inkml:trace>
  <inkml:trace contextRef="#ctx0" brushRef="#br0" timeOffset="119842.8546">2126 9861 5,'11'-30'195,"-1"1"38,-2 1-6,-3 4 18,0 2 35,-3 1 15,1 3-12,-3 2-16,-4 3-31,1 1-47,-2 0-41,0 4-22,-1 2-8,-2 5-17,-3 4-14,-3 5-16,-5 7-14,-4 6-21,-5 10-17,-6 9-9,-3 6-3,-4 6-1,-3 6-7,-2 6-4,-4 2 11,2 2 5,-2 2 2,2-1 10,-1-2 10,2-1 17,2-4 9,1-4 4,5-7 10,3-4-6,5-6-5,2-5-12,5-7-16,4-7-4,5-3-39,2-4-56,4-6-61,3-3-53,3-6-73,4-6-95,4-9-69,3-6-34,2-4-30,2-5 1,0-2 46,-1-4 77</inkml:trace>
  <inkml:trace contextRef="#ctx0" brushRef="#br0" timeOffset="120129.8711">1222 10113 91,'-20'-19'284,"-1"-1"31,-1 0 43,1 4-47,-1 2-57,4 1-21,1 4-17,3 2-21,2 2-37,4 4-42,4 6-44,4 4-25,4 7-11,6 5 1,7 6 15,5 4 24,7 0 27,7 4 18,8-2 15,4 3 3,7-1-6,4 1-19,3-1-14,6-2-22,2-1-20,3-1-16,2-1-14,1-2-8,-1 1-10,-3-2-2,-2-2-16,-4 0-48,-1 0-75,-6-1-80,-4 0-146,-4 0-180,-9-2-77,-9-3-3,-8-7 46,-10-10 68</inkml:trace>
  <inkml:trace contextRef="#ctx0" brushRef="#br0" timeOffset="121617.9562">5784 9026 37,'-4'0'269,"0"-2"46,0 2 37,1-2-66,0 0-49,2 1-36,-1 1-51,1-2-42,0 2-35,1-1-28,1 0-27,2 1-60,1-1-84,0 0-126,1 1-81,-2 1-44,0 0-17,-6 1 33</inkml:trace>
  <inkml:trace contextRef="#ctx0" brushRef="#br0" timeOffset="122707.0185">14529 7289 154,'-5'-34'321,"-2"2"85,1 1-5,2 3-46,0 5 19,2 4 41,0 4-90,-1 5-72,1 4-36,1 6-3,-1 7-61,2 5-41,0 5-3,2 5-6,1 2-37,1 2-26,0 2-13,2 0-54,1 1-67,0-2-71,3 0-36,1-4-68,1-2-95,0-3-88,2-5-69,-5-4-2,1-5 22,-8-5 44,-2-4 94</inkml:trace>
  <inkml:trace contextRef="#ctx0" brushRef="#br0" timeOffset="123060.0387">14403 7129 253,'-17'-9'503,"3"-4"8,0-23 518,16 14-784,6-2-153,4-1-79,4 2-7,2 2-5,4 6 3,1 5 0,4 6-1,5 8-1,3 6-3,3 6 0,4 7-2,-2 5 0,-1 4 3,-1 3 0,-4 5-1,-3 1 3,-5 3-1,-5 1-1,-10 1 10,-5 1 0,-9 0-5,-8 0-5,-9-2 0,-10-2 15,-8-3-21,-7-4 4,-4-4 2,-3-8 7,0-8 1,0-10-21,2-10 18,4-7-1,4-10-3,3-9 10,6-7-11,5-5 0,5-3-16,7-1-4,6 1-29,7 3-69,5 4-113,5 5-101,4 6-78,1 3-42,2 7 9,3 5 42</inkml:trace>
  <inkml:trace contextRef="#ctx0" brushRef="#br0" timeOffset="123478.0626">15039 9159 462,'-19'10'619,"0"-8"87,4-2 32,3-2-41,5-2-251,5 0-181,3 0-108,6-3-85,1 2-58,7-1-10,1-1-5,3 3 2,4-1-1,-1 2-37,1 2-6,-4 3-69,0 2-57,-4 7-49,-5 5-17,-6 6 22,-6 4 23,-7 6 52,-5 6 49,-6 3 41,-5 4 23,-1 1 32,-2 0 32,3-3 13,2-3 23,5-6 11,5-4 0,5-4-19,3-4-23,7-5-10,6-6-21,4-4-35,4-6-62,4-3-71,4-5-69,3-1-56,2-4-64,0-2-24,1-2-1,0-3 2,-3-1 32,-2-5 34,-3 1 58</inkml:trace>
  <inkml:trace contextRef="#ctx0" brushRef="#br0" timeOffset="123869.0849">15200 9044 190,'-27'-24'236,"-2"2"20,-3 6-61,-4 6-61,-2 6-26,-2 6 61,-2 8 32,-2 9 11,0 9 5,2 10 1,2 6 7,2 7-68,8 7-21,1 6 15,8 4 13,7 3 17,7 3 2,8 1-25,9 1-9,10-2-41,5-3-26,10-6-25,6-6-20,4-7 22,9-8-44,4-10-1,6-8 6,2-12-11,5-10 11,-1-12-29,-1-11-6,-3-10-58,-4-9-60,-4-9-47,-7-8-45,-7-6-2,-8-6 17,-8-4 72,-8-4 32,-10-1 31,-7-1 58,-13 1 29,-9 5 11,-9 4-10,-9 9 33,-8 6 58,-5 12-14,-5 8-12,-1 10-3,-2 10-10,0 8-14,4 10-58,8 6-62,7 5-29,9 2-82,11 3-125,10 2-143,9 1-59,9-1 16,7-5 2,12-4 75</inkml:trace>
  <inkml:trace contextRef="#ctx0" brushRef="#br0" timeOffset="124690.1319">17763 9424 322,'-9'-7'426,"1"0"38,1 0 23,2 3-122,0 0-130,1 3-79,2 3-57,-1 4-17,2 7 5,1 4 13,3 7 25,-1 2 6,4 3 0,0 2-10,1 1-26,1 1-21,1 0-17,0 0-17,1 0-14,1-1-2,-1-1 0,0-2-30,-2-2-48,-1-3-51,-1-4-34,-1-3-23,-1-5-25,-3-4-20,2-7-28,-2-6-44,-1-8-55,0-8-81,-1-7-31,0-6 16,1-7 52,-2-5 87</inkml:trace>
  <inkml:trace contextRef="#ctx0" brushRef="#br0" timeOffset="125003.1498">17925 9382 40,'17'-25'344,"-1"1"33,2 3 20,0 4 14,2 3-167,0 5-102,-2 3-51,0 5-24,-1 4-13,-1 3-9,-5 3-12,-2 5-7,-2 4 2,-5 3-9,-4 6-8,-5 2-2,-3 3 7,-3-2-6,1 0-10,2-4-3,2-2 5,5-4-2,3-3 0,3-2 5,7-3 6,2-3 3,6-1-1,0-2 9,3 0-5,1-3 2,-2 3-12,1 0-2,-3 1 4,-4 3-9,-3 1-7,-4 4 4,-5 2 7,-7 0 3,-3 3-2,-7 1-5,0 1 26,-3-1-12,-2 1 1,-1-1-9,3-3-24,1-5-70,3-4-123,1-7-116,5-7-83,2-7-34,5-9 0,3-9 57</inkml:trace>
  <inkml:trace contextRef="#ctx0" brushRef="#br0" timeOffset="125238.1632">18324 9429 117,'27'-22'382,"-3"2"31,1 3 16,0 3-4,-3 4-196,-1 2-113,-1 3-54,-2 3-27,-4 4-13,-4 4-6,-4 7-7,-5 3-1,-5 8-1,-6 5 0,-5 4-4,-2 3 6,1 1-5,0-3 6,5-2 10,3-4 5,5-4 8,4-4-5,4-4 9,6-5-18,5-6-7,4-3-5,3-4-12,5-3-25,-1-2-75,2-2-93,-2 1-136,0 0-74,-4-2-31,-1 1 4,-3-3 58</inkml:trace>
  <inkml:trace contextRef="#ctx0" brushRef="#br0" timeOffset="125366.1706">18833 9668 265,'-2'18'339,"1"-2"16,1-2 9,0-2-140,1 0-103,2 0-49,0-2-34,2 0-29,2 1-41,2-1-44,0-1-51,2 1-70,0-2-87,-1-3-28,0-2 8,-2-3 23</inkml:trace>
  <inkml:trace contextRef="#ctx0" brushRef="#br0" timeOffset="125710.1902">19244 9272 62,'-9'-20'370,"-1"-3"59,2 4 40,1 2 2,1 5-143,-1 2-78,2 5-62,2 5-24,-1 5-2,1 8-14,1 3 6,2 6 3,0 3-16,2 3-33,-2 4-39,2 0-37,0 2-62,1 0-78,0-1-60,2 1-65,3-5-73,0 0-68,3-8-49,1-3-41,-1-7-5,5-4 32,1-7 62,1-8 80</inkml:trace>
  <inkml:trace contextRef="#ctx0" brushRef="#br0" timeOffset="126040.2091">19638 9257 258,'9'-28'316,"-3"2"62,-5 4-36,-4 0-23,-5 5-29,-5 5-42,-5 6-30,-3 6-36,-2 6-17,-2 9 24,2 2 20,1 5-1,3 0-8,5 4-19,4-2-12,6 0-54,4-1-43,3-2-26,7-2-13,3-4-13,2-3-34,2-3-14,4-4-31,-1-5-34,0-5-38,2-1-13,-5-2 2,-1-1 5,-3 3 36,-3 1 43,-1 0 68,-4 1 26,-1 4 22,-2 2 13,-2 4-24,-2 3-22,-2 6-10,0 4 23,-2 4-28,3 3-37,0 3-53,0 2-14,0-1-94,1 1-141,-2-2-108,4-2-81,-3-4 9,3-3 2,3-6 54,4-8 104</inkml:trace>
  <inkml:trace contextRef="#ctx0" brushRef="#br0" timeOffset="126157.2158">19782 9627 164,'7'0'438,"1"-5"38,-3 2 20,3 0 7,-1 2-230,0 0-139,0 0-100,2 0-113,-2 1-122,4 0-119,-1-2-86,-1 2-43,-1-3 3,-2-4 60</inkml:trace>
  <inkml:trace contextRef="#ctx0" brushRef="#br0" timeOffset="126594.2408">20172 9242 29,'-14'-2'439,"0"-1"89,3-3 51,2-2 27,5 3-121,2 0-199,4-1-94,3 2-77,5-2-54,2 1-17,3-1-13,5 3 5,1 0-10,3 2-14,0 1 2,0 3-18,-2 1-35,-2 2-37,-3 2-22,-4 4-7,-6 2-9,-6 3 0,-5 1 35,-6 3 39,-3 1 18,-2-2 33,-2 1 33,1-1 34,1-3 30,2-2 6,2-2 1,4-3-7,1-2-31,5-1-27,4-2-26,4-5-8,3 0 1,4-2-6,4-4-11,2-1-35,1 0-70,3-2-83,-1-1-83,2-1-76,-3 1-42,1-1-22,-2 0-4,-3 0 14,-1-2 44,-4-3 48,-1-1 48</inkml:trace>
  <inkml:trace contextRef="#ctx0" brushRef="#br0" timeOffset="126931.2601">20575 9075 252,'0'-22'420,"2"-1"40,1 2 24,1 2-108,1 1-85,2 3-119,-1 2-70,2 3-37,1 3-23,-1 2-16,2 4-8,-3 3-10,1 7-15,-2 2 5,-5 6 10,-3 4-2,-5 5-7,-3 3-7,0 5 17,-1-4-8,1 0-8,2-3-4,2-2 7,3-4 14,3-2 3,4-4 7,3-3 5,4-1 21,2-3 2,1-2-2,4-1-9,-2 1-1,1-2-13,-2 0-5,-2 1-5,-2 4-8,-4-1 2,-7 4-7,-3 4 12,-7 2-12,-2 3-18,-8 0-19,-1 3-6,0-1-15,-1-1-34,3-1-8,3-3-15,3-4-17,3-4-57,4-8-57,5-4-57,2-7-73,5-6-18,3-8 12,3-4 47</inkml:trace>
  <inkml:trace contextRef="#ctx0" brushRef="#br0" timeOffset="127231.2772">20827 9024 114,'4'-9'421,"-2"1"37,-1 0 26,1 4 12,2-1-198,1 1-114,4-1-56,3 2-23,4-1-12,5-2 5,2-1-2,5-1-17,0-1-14,3 0-20,-3 2-13,-1 0-23,-2 1-4,-5 4-5,-3 2 5,-4 2 34,-5 8 59,-6 5 48,-4 6 27,-4 6 25,-3 5 1,-4 6-25,-1 4-46,-1 3-42,-1 0-28,2 1-18,1-1-10,-1 1-8,2-3-9,0-2-13,1-2-47,2-3-119,1-5-89,0-5-111,2-5-138,2-3-124,3-5-51,2-7 62,3-7 57,3-9 94</inkml:trace>
  <inkml:trace contextRef="#ctx0" brushRef="#br0" timeOffset="127374.2854">21154 9459 174,'22'1'607,"-6"3"89,-1 1 47,-1 3 19,-1 1-152,0 4-267,0 3-159,-1 1-78,1 3-45,0-1-43,0 0-89,-1 1-96,1-3-76,-1-1-157,0-3-192,-4-4-76,-1-2 26,-4-4 54,0-6 53,1-5 144</inkml:trace>
  <inkml:trace contextRef="#ctx0" brushRef="#br0" timeOffset="127893.3151">21774 8879 12,'2'-22'204,"-1"0"32,1 3 5,-2 2-4,1 3 26,0 4 32,-1 2-12,1 1-25,-1 2-31,-1 4-55,-1 4-56,-1 6-57,-1 4-12,1 4-1,-2 4-4,0 4-7,3 1 11,1 3 15,1 1 6,1 0 21,3 1 11,2-2 14,1 0-5,3-2-3,1 0-2,0-2-7,2-2-1,0-1-9,-2-2-15,0-2-2,0-1-8,-1-2-9,-3-1-15,-1-2 5,-2 0-2,-1-3-7,-5 0-3,0-1-17,-4 1-5,-2-1-8,-3 1-5,-2-1-3,-2-1-18,-1-2-80,-3 1-120,1-2-131,-3-1-107,1-1-122,2-2-74,0-5 33,3-5 102,4-4 113</inkml:trace>
  <inkml:trace contextRef="#ctx0" brushRef="#br0" timeOffset="128045.3238">21805 8968 333,'9'-19'583,"1"-2"61,1 2 34,2 1 14,1 1-279,2 0-170,2 2-108,3 1-61,2-3-34,3 5-96,1-3-79,0 3-139,0 3-186,-3 1-123,-5 3-63,-6 1 41,-6-1 54,-4 0 121</inkml:trace>
  <inkml:trace contextRef="#ctx0" brushRef="#br0" timeOffset="129062.382">16882 10517 12,'3'-9'202,"-1"0"8,0 2 6,-1 0-99,1 3-49,-2-1-18,1 5-13,-1 3 8,1 6 59,-1 3 35,0 5 16,0 5 4,-1 3-2,-2 3-11,2 2-62,-2 1-26,-4-2-28,1 2-3,-3-2 12,-3 1 6,-2-1-6,-3-1-3,-3 1 8,-2-2-6,-4-2-15,-1-2-3,0-3 9,1-5-5,2-4 2,3-6-3,3-7 1,4-6-4,4-6-5,3-9-1,7-7-11,2-6-12,4-6 13,2-4-10,1-2 13,0-2-8,1 0 1,-3 0 26,-2 4-19,-3 2-12,-2 5-17,-3 5 14,-3 6-2,-2 6-8,-4 4-2,-1 7 20,-3 8 12,-1 8-24,1 4 22,3 6-5,3 2 21,3 6 16,5 3 10,5 0 35,4 5 3,6 1 23,4 1 1,5 0 18,5 1-17,5-4-23,3-1-26,3-1-10,1-3-20,1-1-12,2-3-31,-2-2-39,1-2-60,-2-1-146,-4-1-156,-3 0-135,-7-2-31,-8-3 9,-6-1 46,-7-7 126</inkml:trace>
  <inkml:trace contextRef="#ctx0" brushRef="#br0" timeOffset="131898.5442">5973 8720 18,'-6'-3'191,"-1"0"28,1-1 33,0 1 26,0-3 19,2 0 16,1 1 14,-1 0 28,0-1-12,1 2-8,1 1-14,0 0-19,0 0-34,2 1-65,0 1-65,2 1-66,3 0-32,1 3-33,1 0 0,3 1 11,2 1-20,0 2-2,2 0-7,0 1 15,1-1-2,1-2-9,-1 2 6,0-2-28,-3-1-28,-1 1-35,-2 0-24,-3 2 2,-4 1-15,-2 2 28,-4 2 40,-2 4 36,-2 3 11,-4 1 1,-1 2 16,-3 2 3,1 0-16,-1-1-4,0 1-5,1-1 34,0-1 31,3-4 23,0-1 10,3-2 0,2-4 45,4 0-46,-1-4-49,4 0 11,0-3-14,2-1 13,3 0-40,1-2 13,1-2 25,1-2-38,3 0 3,0-3-11,1 0 5,3 0-12,1-2-39,-1 2-73,0 0-65,0 0-54,0 2-89,-1-1-94,-2 1-58,-2 0-29,-2 1 6,-3-2 29,0-1 71,-1-2 97</inkml:trace>
  <inkml:trace contextRef="#ctx0" brushRef="#br0" timeOffset="132277.5659">6311 8719 268,'4'-12'336,"-2"0"60,-1 4-11,1 0-56,0 3-30,-2 1-41,1 2-52,-1 2-55,-1 5-52,-1 2-27,0 8-36,1 2-17,-1 5-6,1 4-8,-1 1 9,2 2-14,2 0 3,1 0-1,2-3 2,1 0 2,2-1-4,2-2-4,0-2 0,0 0 1,1-2-6,2-1 7,-1-3 6,1-1 2,-3 0-2,0-1 2,-1-2-1,-1-1-2,-3 0-8,0 0 9,-2 0 14,-3 0 8,-1 0 11,-3 1 13,-2 1 5,-2 2-8,-3-2 0,0 1-15,-3 0-44,-2-1-51,-1-1-23,-1 1-27,0-4-49,0 0-55,1-7-68,2-4-60,1-6-75,4-8-27,2-5 5,2-5 49</inkml:trace>
  <inkml:trace contextRef="#ctx0" brushRef="#br0" timeOffset="132450.5758">6275 8934 272,'3'-6'372,"2"0"27,0 1 18,-2 0-102,2-1-110,0 3-64,0-2-33,0 0-17,2 0-18,3-1-17,1-1-20,3 1-14,-1-2 0,1 1-12,2 1-42,-1 0-69,-1 1-93,-1 0-112,-3 1-97,-3 1-41,-1 1 12,-2 0 54</inkml:trace>
  <inkml:trace contextRef="#ctx0" brushRef="#br0" timeOffset="132927.603">6601 8647 97,'5'-11'263,"-2"0"33,-1 1 54,0 1-60,-1 2-30,-1 1-17,1 1-19,0 3-27,-1 2-58,1 0-42,-2 5-40,0 2-33,-1 1-13,0 4-1,0 2 17,0-2-25,1 0-6,-1 0 6,1-1-9,1 2 0,0-2-13,0 0 16,1 1 8,-1-2 7,0 3 14,2-1 9,-2-1 15,0-1 10,0 2 20,0-1 10,1 0 9,0-2-6,-1-1 5,3 1-22,-3 1-20,3 0-14,1 0 2,0 0-15,1-1-21,1 0 5,0 1 2,0 0-15,2-2-8,-2 1 16,2-1 8,0 1-1,1-2 1,-1 1 10,1 1-9,0-2-3,-1 0-4,1 1 1,-2 1 1,0-1 9,-2 1 10,0 0 11,-2-1 25,-2 2 29,-2 0 2,-4 0-13,-1 3-12,-2 0-10,-2 1-24,0 1-51,-3-3-39,0 2-89,-3 0-68,-1-1-65,0-3-139,0-2-131,-1-4-61,1-4 39,0-7 35,2-7 50,2-6 128</inkml:trace>
  <inkml:trace contextRef="#ctx0" brushRef="#br0" timeOffset="133108.6134">6566 8842 57,'2'-6'394,"0"1"43,-2 2 19,2-2 15,-1 1-171,3 1-123,-3-2-68,9-2 26,-4 3-84,3-1-3,1 0-9,2 0-10,-1-1-13,4 0-26,-3 0-66,4-1-76,-1 0-67,-1 2-58,0 0-75,-1 3-62,-2 2 16,-3 3 53,-3 1 47</inkml:trace>
  <inkml:trace contextRef="#ctx0" brushRef="#br0" timeOffset="133257.6219">6946 9091 38,'10'32'285,"-3"-5"22,2 20 305,-6-27-412,-1-3-49,-2-2-25,0-3-35,0-1-72,0-3-108,0-2-150,-2-2-87,-1-6-46,0-7-4,-5-7 42</inkml:trace>
  <inkml:trace contextRef="#ctx0" brushRef="#br0" timeOffset="156323.9412">7216 8831 203,'-3'-2'420,"1"1"111,-1 0 92,1-1-63,2 1-62,-2-1-76,2 1-102,0 0-109,2 0-88,3 1-58,1-2-34,2 1-21,2-2-4,1 1-2,2 0 1,0 0 2,2 1-4,-3 1 10,1 0-16,2 0-7,-3 1 1,-1 2 3,-2 0 10,-1 4-4,-5 2 8,-3 5 18,-1 3-2,-4 5 3,-2 1-7,1 3 1,0-3-2,-2 0-6,3-3 8,0-2-4,3-2-8,1-3 2,2-1-7,-1-3-1,4-1-3,2-2-3,1-1 3,2-3-4,3-2 1,-2-2-14,4-3-67,2-3-86,-2-1-97,1-3-92,-1-2-67,-1-2-50,0-3-3,0-1 46,-2 0 64,-1-2 74,-2 3 70,-1-1 81,-1 4 74,-1 1 70,-2 3 63,-2 2 50,2 3 33,-2 0 14,1 2 8,0 2 2,0 0-3,1 0-11,0 0-24,3 0-18,1 1-14,1 2-24,2 0-20,1 2-10,2 1-10,-2 0-9,1 2-3,0 1 0,-3 5-10,-3 2-9,-2 5 9,-5 4 1,-3 5-5,-3 5-1,-5 5 1,-2 2 3,0 2-6,-1-4-1,4-4-8,3-3 0,2-4 2,1-7 2,4-2 3,2-5 2,5-7 7,2-5 1,4-10 1,2-4-9,4-7 1,1-4-2,3-4-14,0-2 0,1-4-4,-1 1-1,-1-2-4,-1 2-1,-2 1 9,-3 1-8,-2 5 9,-2 2 22,-3 4 45,0 3 77,-3 5 55,-2 1 61,-1 3 21,-2 4 5,-2 5-34,-1 5-73,1 4-59,-1 5-58,-1 1-35,0 5-19,1 1-6,3 1 5,1 2 0,1-2 12,4 0 8,1-3 1,1 1 0,1-1-11,2-3-5,0-1-1,2-2 7,-2-2-17,4-1 0,0-3 4,0-2 6,3 0 1,-1-5 10,-1 0-6,-3-4-17,-1 0-24,0-2-41,0-1-89,-3-1-94,-2-1-69,-1-2-51,-3 2-39,-1-2-20,-2 0 25,-2-1-15,-3 1 35,0 0 44,-1-1 45</inkml:trace>
  <inkml:trace contextRef="#ctx0" brushRef="#br0" timeOffset="156481.9503">8061 8800 208,'-2'-13'296,"0"4"61,-1 3-1,-1 4 35,-1 5 44,-2 6 19,1 8-18,-3 3-30,0 8-64,-1 6-92,1 5-93,-1 4-69,0 3-41,0 4-27,2 0-21,0 0-118,1 1-156,0-1-120,2-1-104,2-1-115,1-3-69,0-9 72,2-5 128,4-8 109</inkml:trace>
  <inkml:trace contextRef="#ctx0" brushRef="#br0" timeOffset="156622.9583">8091 9462 258,'12'-3'457,"-4"0"54,-1 0 55,-3 0-35,0 1-83,0 1-91,-1 0-81,-1 0-50,2 1-70,-1 0-147,0-2-180,-1 2-144,0 0-110,1-1-102,1-1-80,0-4 26,2-4 97,3-4 100,1-5 86</inkml:trace>
  <inkml:trace contextRef="#ctx0" brushRef="#br0" timeOffset="156879.973">8339 9076 56,'1'-15'301,"-2"2"54,-1 3 39,-2 3-52,1 4-50,-2 4-24,-1 6-31,1 3-29,0 4-18,2 4-16,1 1-21,4 3-26,1 1-19,3-1-28,4 0-8,0-3-13,4-3-15,0-2-6,2-4-6,-1-3 5,0-4-7,-2-4-4,0-4-5,-2-4-5,-3-3-8,1-5 3,-5-3-9,0-2-6,-3-2 3,-1-1 0,-2 0-1,-2 2-22,0 1-31,-2 3-70,-1 2-95,2 4-96,0 4-67,1 3-77,1 3-59,3 3 19,0 0 70,1 3 77</inkml:trace>
  <inkml:trace contextRef="#ctx0" brushRef="#br0" timeOffset="157029.9816">8631 9287 78,'6'31'262,"-2"-3"27,-2-4 27,0 0-70,-1-5-66,1-1-32,-1-4-29,1 0-26,1-4-50,0-2-62,-1-3-65,2-3-68,-1-4-112,1-6-53,2-5-9,0-6 16,2-4 37</inkml:trace>
  <inkml:trace contextRef="#ctx0" brushRef="#br0" timeOffset="157300.9971">8843 9053 29,'4'-5'236,"-1"2"15,-2 4 14,-2 5-60,-1 3-60,0 3-23,1 5-9,-2 2-2,3 0-8,1 3-17,3 0-21,1-1-16,4-2-11,2-2-9,2-1-3,5-4-2,0-3 0,3-3-3,1-4 2,1-3-3,1-4 0,-2-4-5,-1-1 0,-2-5-1,-2-2-1,-3-2 0,-4-1 9,-3 1 30,-5 0 31,-5 2 42,-5 0 17,-6 3 20,-4 3-8,-6 2-27,-3 4-22,-1 3-49,-1 2-22,3 0-69,5 0-119,5 0-117,6-3-141,6-3-88,7-3-46,3-6 24,8-5 101</inkml:trace>
  <inkml:trace contextRef="#ctx0" brushRef="#br0" timeOffset="158791.0823">17883 10353 81,'-19'-5'191,"1"0"1,2 0 4,-1-1 36,1 1 91,5 0 91,0-1 65,3-2 15,0 2-19,3 1-52,3-3-116,2 1-110,2 1-93,1-2-39,4 1-23,1 0-25,3 2 0,3-1-4,2 1-11,2 0-8,2-1-3,1 1 4,0 1 15,1 0-21,-2 2 10,-1 2-1,-2 0-9,-5 3 11,-2 2-11,-4 3 18,-4 4-3,-5 4-1,-6 3 12,-1 3-10,-7 3-1,-3 1-3,0 0 2,0-1-3,1-2 4,4-2 5,1-4-11,4-2 2,3-4 2,5-2 3,3-2-12,4-3-4,4-3 17,3-4-1,4-2-8,3-4 5,2-3 5,1-2-16,2-4-16,1-3-25,0-2-41,1-2-70,-3 0-65,1-4-38,-1-2-36,-2 0-9,-1-2 34,-3 0 62,-2 1 62,-2 1 79,-2 1 103,-2 5 104,-3 1 86,-1 4 60,-2 3 28,-3 6-8,-2 5-35,-2 9-84,-1 3-80,-1 10-61,-1 3-18,0 7-7,1 2-22,1 2 18,2-1 7,3 1 19,3 0-4,0-1 22,4-2-12,1 0-12,-1-4-18,3-2 2,0-2-2,1-2-22,-1 0 7,0-3-15,-2-2 27,0-1-24,-2-1 6,-3-1-3,0 0 0,-2-1 22,-5-1-2,0 2 22,-5-1-11,-1-3-17,-2 1-71,-1 0-156,-1-3-146,-1-2-138,0-2-130,1-4-65,1-4 30,1-5 132,2-6 127</inkml:trace>
  <inkml:trace contextRef="#ctx0" brushRef="#br0" timeOffset="159159.1034">18233 10236 208,'10'-3'239,"0"0"24,1 0-59,31-7 184,26-8 85,-39 9-338,2-2-31,2-1-54,-1-2-127,-1 0-101,-3-1-81,-4 2-85,-4 1-23,-4 2 17,-4 4 54,-4 3 144,-4 4 126,-3 3 156,-3 2 111,-3 2 83,-2 2 83,0 2-47,-3 3-44,3 2-52,1 3-60,3 0-59,1 2-63,4 2-22,1-2-11,3 2 2,1-3 5,3-2 11,-1 1 0,2-1-14,1-1 8,-2-1-2,-1-1-19,-2 0-3,-1-2 9,-4-1 6,-2 1 3,-2 0-3,-4 1 12,-4-2-8,-2 0-16,-5-1-42,-2 0-65,-4-3-51,-1-1-49,1-6-104,4-2-112,2-8-93,7-7-16,2-7-2,6-6 28,5-4 85</inkml:trace>
  <inkml:trace contextRef="#ctx0" brushRef="#br0" timeOffset="159469.1211">18700 10230 87,'-4'6'336,"0"2"62,0-3 50,2-1 3,1 0-2,2-2-40,1-1-21,4-3-39,1-3-45,2 0-75,2-3-87,3 0-88,3 0-160,2-1-176,0 0-133,1-2-135,-1 1-106,-1-1-20,-3 0 87,0 0 141</inkml:trace>
  <inkml:trace contextRef="#ctx0" brushRef="#br0" timeOffset="159750.1372">19194 10547 276,'-15'-3'429,"1"-2"128,0-1 96,2 0-35,1 1-16,3-2-104,0 2-79,2 2-120,2 0-139,1 1-65,3 2-77,2 1-99,1 2-115,4 1-82,1 0-91,2 2-132,1-2-115,-2 1-26,2-1 48,-4-1 48,1-3 83</inkml:trace>
  <inkml:trace contextRef="#ctx0" brushRef="#br0" timeOffset="160365.1724">19303 10152 203,'-8'0'386,"1"0"58,1 0 25,1 0-19,0 0-13,2 0-85,2 0-74,1 0-46,1 1-50,3 0-65,3-1-46,1 1-24,2-1-4,2-1-16,1-1-7,2 2-8,-2 0 1,0 0-5,-1 0-25,-4 4 14,-4 4 3,-4 3 9,-4 7-8,-2 1 3,-4 2 8,3 2-10,-2 0 0,1 0-2,2-2-4,1-4 2,2 0 4,3-2 7,3-5-7,4-3 2,2-5 11,4-4-1,3-5-11,2-3-20,0-5-49,2-2-57,0-4-44,-1-1-29,0 1-23,-1-2-3,-3 2 27,0 0 38,-4 3 25,-2 0 12,-2 1 26,-2 3 24,-1 1 4,0 0-6,-3 1-14,0 0-10,0 1-20,1 2-48,1-1-23,1 0-23,2 1-43,-1 0-11,1 0 8,-1 1 34</inkml:trace>
  <inkml:trace contextRef="#ctx0" brushRef="#br0" timeOffset="160912.2037">19645 10002 196,'1'1'301,"0"0"71,-1 0-13,-1 0-24,1-1-34,0 0-44,0 0-56,1 0-64,0 1-50,0-1-32,1 0-16,5 1 36,-1-1-29,1 0 12,1 0 0,2 0 6,0 0-4,2-1-8,-1 1-11,1 1-13,-2 1-9,2 1-10,-2 1-5,-1 2-3,-2 0 1,0 3-16,-3 1 11,-1 2 0,-3 3 10,-4 2 0,-2 1 5,-2 3 20,-1 0-17,0 0 1,1-1-9,0-1-3,2-1-7,2 0 10,1-3-3,3 0-2,2-3 5,2-2 12,3-3 0,3-3 4,1-4 5,2-3-9,2-3-26,2-6-33,1 0-38,1-4-38,-1-2-27,0-2-10,0-2-4,-1-3 16,-1 0 20,-1 1 9,-1-1 19,-2-1 22,-1 2 31,0-1 33,-2 1 37,-2 3 40,-1 3 34,-3 3 34,1 4 22,-2 3-7,-2 4-2,0 2-19,-4 7-31,0 4-34,-1 5-22,0 5 9,1 1-23,1 2 2,2 2 14,1-2-13,4 1-20,1-2-21,3 0 18,0-2-23,2-3 3,2-2 9,3-3 7,3-3 7,-1-2-12,2-2-18,0-3-69,0-3-41,-1-3-37,-3 0-93,-2-3-90,-2-2-42,-2 0-52,-4-2-18,-4 0 15,-2 0 62,-3-3 81</inkml:trace>
  <inkml:trace contextRef="#ctx0" brushRef="#br0" timeOffset="161065.2124">20186 9949 216,'-1'-10'389,"-1"0"41,1 3 29,-1 5-80,-2 3-83,0 7-78,-1 4-57,-1 6-29,0 4-29,-2 5-29,1 4-39,0 1-46,-1 3-60,3 2-128,-1 1-151,1 0-102,2-1-41,-1-6-2,4-4 31,3-7 113</inkml:trace>
  <inkml:trace contextRef="#ctx0" brushRef="#br0" timeOffset="161192.2197">20265 10386 285,'3'5'540,"-3"-3"49,2-1-6,-1-1-44,0 1-346,1 0-257,-1-1-170,2 2-133,1-2-101,2 0-15,-1-3 52,1-2 69,-1-2 63</inkml:trace>
  <inkml:trace contextRef="#ctx0" brushRef="#br0" timeOffset="161625.2445">20724 10111 123,'-4'-7'273,"1"5"45,-1 2 31,-3 6-1,-1 4 18,0 3 20,-2 3 9,2 3-12,1 1-43,1 1-68,3 2-76,2-1-61,3-1-53,2 0-30,2-4-21,5-1-14,2-5-3,3-4-1,2-4 0,4-6-3,-1-3 12,3-6-16,0-4-27,-3-1-17,-1-5-22,-3-2-30,-2-2-16,-5-1 1,-2 3 28,-5-1 14,-4 4 20,-5 2 32,-2 4 11,-4 2 9,-2 4-5,-1 2-38,-1 5-84,-1 2-116,1 4-100,1 3-99,3 0-107,3 1-22,4-1 57,5-2 94,4-3 85</inkml:trace>
  <inkml:trace contextRef="#ctx0" brushRef="#br0" timeOffset="162012.2666">21310 10336 306,'-8'9'426,"4"-1"61,-1-3 78,2-1-69,1 0-79,0-1-76,1 0-62,2-1-56,1 1-84,1-2-103,1 2-139,2-2-144,1 2-116,-2 0-109,0 0-105,0 1-24,-2-1 69,1-3 106,-1-2 92</inkml:trace>
  <inkml:trace contextRef="#ctx0" brushRef="#br0" timeOffset="162451.2917">21641 10022 168,'-4'-11'348,"0"0"59,-1 3-12,-1 1-47,-1 4-30,0 6-93,-3 1-80,2 6-52,-2 5-35,4 4-16,0 4-8,0 2-6,4 2-2,2 2-2,4 0-3,2 0 0,3 0-7,5-3 0,2-2 4,4-3-2,2-5 0,0-3-12,1-5 4,0-4-2,1-5-9,-2-6 4,0-5-8,-3-5-1,-3-6-1,-1-4 4,-5-3 4,-3-2-7,-7 0 11,-4 1-2,-6 3-7,-5 3-4,-3 3 2,-1 4 0,-2 6-7,-1 4 4,0 7-9,4 2-54,1 5-94,1 2-117,2 4-108,1 1-61,3 2-10,-2-1 33,2 0 85</inkml:trace>
  <inkml:trace contextRef="#ctx0" brushRef="#br0" timeOffset="163632.3593">16587 11510 97,'-8'-5'314,"1"0"27,2 1 9,1-1-61,4 1-132,2 2-63,3-1-36,4-1-19,2 1 2,5-3 18,3 2 5,4-1 9,1-2 4,3 2 0,4-2-11,2 1-9,5-2-3,3 0 0,4 1-12,4-2-8,4-1 14,4 0-15,3-1-6,3-1-17,3 1-13,5-2 5,1 0-13,6 1 11,5-3 2,3-1 4,2 0 11,3-1-2,1 1-2,4-1-8,1 0-4,3-2 5,0 1-3,1-2 2,0 1 0,2-2-7,-1-1 24,1 2-10,-1-1 5,0 2 14,-2-2-10,-2 1 8,0 1-25,-1 1-6,0 0 15,-2 1-25,-1 1 5,-3 0 1,0 1 20,-3-1 8,1 0-18,-2 1 0,-1 0 8,-1 0-4,1 0-25,-3-1 10,2 1 7,0-2-13,1 2 8,-1 1 13,2-3 6,-1 2 8,-3 1-26,1 2 22,-1-1-6,-2 1-12,-1 1 5,-1 1-12,77-7 42,-80 7-10,-1 1 6,0-1 15,0 0 26,-1 0 25,1-2 25,0 0 12,-1 2 11,-1-2-4,1 0-12,-1 0-19,0 1-24,1 1-19,1 0-19,1 1-9,0 0-18,-1 2-14,1-1-34,-1 2-97,-1-1-97,-4 2-180,-1 2-176,-5 0-86,-3 2-20,-7-2 64,-6 0 84</inkml:trace>
  <inkml:trace contextRef="#ctx0" brushRef="#br0" timeOffset="169944.7203">17776 11565 21,'-9'-15'164,"-2"-4"42,3-2 60,1-2 56,0 1 26,2 1 4,-1 3 20,1 2 38,1 1 4,1 5-35,1 1-28,-1 2-36,2 2-71,0 5-96,1 1-75,2 5-22,1 5-19,1 4-17,2 6 2,0 2-3,0 1 1,1 3-17,-1 0-7,1 1 4,-1-1 6,0 0-8,1 0-28,-1 0-47,-1 1-65,-1-1-75,0 2-68,-1-4-63,-1-1-65,1-3-45,3-4-4,-3-5-19,1-7 9,0-6 42,0-8 74</inkml:trace>
  <inkml:trace contextRef="#ctx0" brushRef="#br0" timeOffset="170316.7416">17895 11608 129,'8'-22'326,"0"2"62,1 0 47,1 2-83,0 0-60,1 2-57,2 1-59,1 1-56,0 2-41,0 3-29,2 1-20,-4 2-11,3 2-6,-4 3-7,-2 2-3,-2 4 0,-2 4 1,-3 4-4,-3 2 3,-5 2-9,0 3 1,-2-1 0,-2-1 5,3-3 16,0 0-4,2-4 10,1-3 6,2-1-3,2-4-5,3 0-2,0-1-1,4-4 3,0 1-9,1-1 6,2 2-4,-1 0-6,0 2-1,0 2-3,-2 2-1,0 3-2,-3 2 7,-4 3 0,0 2 6,-2-1 6,-3 4-1,-2-1 9,-3 1-7,0-2-2,2-1-23,-1-2 8,1-3 11,0-4-12,1-2-41,2-5-51,2-5-77,3-5-121,2-4-149,0-8-64,2-2 4,0-5 28,1-4 84</inkml:trace>
  <inkml:trace contextRef="#ctx0" brushRef="#br0" timeOffset="170638.76">18220 11339 216,'14'-13'309,"1"2"57,0-1-35,-3 4-39,1 1-22,2 1-39,-3 2-53,3 2-48,-1 2-38,0 2-26,-1 2-23,0 0-16,-1 3-9,0 1-8,-3 4 7,0 0-6,-3 3 1,0 2 0,-2 2 0,-3 5-5,-4 1-11,-2 1 11,-3 2-5,0-2 1,-2-2 6,3-1 12,0-3 0,2-4-3,2-3 12,1-3 10,3-3 8,1 0 18,3-4 6,4-1 4,2-3-10,3-2-8,2-3-18,2 0-26,2-1-46,0-1-45,-1-1-60,1 1-101,0 0-113,-3-1-120,-1 1-30,-3-1 5,0 1 38,-2 1 93</inkml:trace>
  <inkml:trace contextRef="#ctx0" brushRef="#br0" timeOffset="171007.7811">18877 11510 357,'10'15'407,"-1"-2"38,-2 0 25,-1-2-128,-1-1-119,-1 1-65,1-1-38,-3-2-31,1 0-21,-1-2-20,0 0-15,-1-1-8,0-1-2,-1-1 3,2 1 20,-2-1 5,0 0-4,-2-2 6,2 2-2,0-1 11,-1-2-10,-1 1 33,0-1 39,1-1 34,0 1 26,2 0 4,0-2 1,0 2-36,0 0-35,1 0-42,-1-1-39,-1-1-20,3 2-6,-2 2-4,1-1-3,-2 1 3,1 0-2,1 0 6,-1 0-12,1 0 6,-1-1-1,-1 1-6,0-1 2,0 1 2,0-1 0,0-1-4,0 0 5,0-1-37,0-1-112,2 2-120,0-2-199,1-2-175,-1-2-98,0-6-6,-1-7 88,3-8 103</inkml:trace>
  <inkml:trace contextRef="#ctx0" brushRef="#br0" timeOffset="172555.8697">19594 11269 77,'-2'-9'158,"1"2"-43,0-3-20,0 2-16,0-1-8,1 0-6,0 1-17,0 1 0,1 2-3,0 1 3,-1 0 2,0 1 10,0 2 10,0-2 1,0 2-7,0 1-5,0-1-7,0 1-7,0-1-10,0 1-5,0 0-3,0 0-5,0 0-8,0 1-2,0-1-5,0 1-2,0 0-3,0 2-2,1-2 2,0 2-4,-1 1 2,2 0 0,-1 0 3,0 0 60,1 0 35,-2 1 29,1-1 0,-1-1 11,1 2-2,-1-3-67,3 2-35,-3-1-28,0-2 8,0 1-3,0-1 8,0 0 12,0-1 6,-2 3 4,1-3-5,-1 2-1,0 1-9,-2 1-5,1 0-1,-1 0 4,1 3 7,-3 1-2,0 3 11,1 2 19,0 1 15,0 3 23,1 0 16,0 2 33,0 2 6,1-1 2,1 2-13,2-1-21,2-1-18,1 0-23,1-1-16,4-2-16,1 0-8,2 0-2,3-5-9,3-1 4,0-3-5,5-4-12,1-3 4,0-3-4,1-3 6,-1-6-20,0-2-4,-2-2 8,-4-4-4,0-4 3,-3-2 6,-2-2-6,-3-1 6,-2-2-5,-4 0 0,-4 1 9,-1 0-23,-5 2 8,-3 1-4,-4 2 14,-4 4-1,-2 1-24,-5 5 22,-2 2-30,1 6 5,0 3-11,2 4-74,6 2-86,2 2-80,5 2-68,4 1-120,4 2-140,5-1 0,3-1 49,4-1 46,3-4 91</inkml:trace>
  <inkml:trace contextRef="#ctx0" brushRef="#br0" timeOffset="172867.8875">20200 11651 384,'-5'14'581,"-2"-4"99,2-3 44,3-1-65,-1-2-180,1-2-158,1 1-124,1-2-106,2 0-56,1-1-133,0-2-169,1 0-149,1 0-149,-1-1-94,1-3-39,-2-2 78,-2 0 144,-1-5 131</inkml:trace>
  <inkml:trace contextRef="#ctx0" brushRef="#br0" timeOffset="174523.9822">20827 11253 63,'-4'2'133,"-1"-2"-23,1 0-16,1 0-4,1-1-3,0 1-6,1 0-4,0 0-7,1 0-3,0 0-1,-7 18 481,4-6-338,0 1 12,0 3-11,2 2-9,1 0-74,1 1-49,3 1-37,2-2-17,2 0-2,3-3-19,2-3-5,2-4 4,1-3 6,3-5-6,-1-6-1,3-4 6,-1-4-14,-1-4-8,0-2-6,-4-1 6,-2-3-4,-4-2 4,-4-1 9,-5-2 5,-3 2 2,-5-1 1,-5 1 3,-4 4 3,-3 2-8,-2 3 7,0 3-1,0 3-1,3 4-2,2 2-18,4 3-32,5 4-90,5 2-109,3 2-123,5 1-63,3 1-14,7-2 16,3-1 75</inkml:trace>
  <inkml:trace contextRef="#ctx0" brushRef="#br0" timeOffset="174693.9919">21290 11415 234,'2'19'476,"-1"-4"148,1-3 100,-2-3-53,1 0-89,1-3-125,1-2-118,2-1-166,2-1-185,0 0-144,2-1-115,2-2-172,0 1-178,0-2-74,-2-2 39,-2-1 69,-2-4 74</inkml:trace>
  <inkml:trace contextRef="#ctx0" brushRef="#br0" timeOffset="175192.0204">21860 11003 151,'-10'-4'289,"-3"2"58,-2 4-7,0 5-21,-3 5-26,-1 5-35,0 5-35,1 6-35,3 2-32,3 3-19,2 1-13,6 3-18,3-1-15,4 0-16,4-1-17,5-3-22,5-3-10,2-5-12,3-5-2,4-5-5,1-8-10,3-7-18,-1-5-32,1-7-20,-5-5-17,0-4-12,-5-2-1,-3-5 13,-4-1 26,-6-3 16,-4-1 23,-6 1 11,-3 1 6,-4 1 7,-3 4-2,-4 3 6,-1 5-3,0 4-3,0 5-13,4 3-67,3 4-107,1 5-143,3 4-78,1 1-39,2 2-10,1-4 54</inkml:trace>
  <inkml:trace contextRef="#ctx0" brushRef="#br0" timeOffset="178065.1848">4363 8286 119,'-3'9'250,"0"-2"37,-1-2-16,-1 1-4,0-3 8,-2-2-11,0-1-28,1 0-28,-3-1-24,0 0-20,0-2 0,-1-1 12,0 1 6,-3-2 8,-1 2-11,-4-1-20,-2-1-36,-2 0-38,-3 1-30,-3-1-20,-1 0-23,-4 1-2,-5 0-3,-2 0-6,-3 1 3,-2 1 0,-1-1 0,-1 1-6,-1 0 2,0-1 8,-1 0-5,1-2-3,0 1 1,-1-1-3,0 3-5,-1-2 0,2 2 1,-2 1 16,2 1 15,-3 0-5,3 2-3,1 1 12,1-1 16,1 0-21,0 1-12,3-1 0,2 1 4,1-1-14,1 0-4,2 0 12,0 0 13,0-1 10,0 2 8,1 2-3,1 1-17,1-1 12,2 3-7,0-1-1,3 2-8,-1-1 18,2 1-17,-1-2-12,4 1 9,0-1-13,0 1 8,2-1-11,-1-1 22,2 1-12,0 0-5,0 0 0,1 0-1,1-1-11,-1 3 3,0-2 5,-1 2 7,1-1-7,2 2 14,-1 0-1,1 1-2,3-1-3,-2 1-18,1 0 17,2 0-14,3 2 6,-3-3 2,4 2-11,0-2 11,1 4 8,0-2-6,2 2-2,1 1-5,-1 1 11,3-1 1,0 3-21,0 0 16,2 1-3,-1 0-5,2 0 10,0 2 3,0 1 3,0-1-22,0 2 3,-1 1-2,2 0-3,0-1 1,-2 0-4,1 1 8,0-4 9,0 2 10,1-1-11,1-2-2,0 0 10,0 1 9,1-1-12,1 1-7,-1 0 2,34 112-58,-26-110 49,2 2 1,1-2 2,2-1 3,1-1 1,3 0-1,0-1 3,2-2-10,2 0 8,1-2-1,3-1 0,0-2 5,2 0 3,1-2 6,1 0-4,0-3 0,1 0 4,2-1 1,0-2-6,2 0 1,0-2-5,2-1 2,0-1-7,0-1-1,1-1 4,-1-2 0,2 1 3,-1-2 0,2 1 2,0-1-2,-1 1-2,1-2-1,-3 1 8,1 0-3,-1 0-5,-1 0-4,0 0 3,1 0 9,-1 1-15,-2-1 2,0 2 13,-4-2-5,0 1 9,0 0-14,-3-2-2,1-1-12,0 2 3,-4-2 8,4 0 2,-3-3 17,1 1-8,1-1 22,-2-3-6,-1 1-2,2-2-4,-2-1-13,1-1 15,-2 1-18,-1-2 6,1 1-12,0 0 4,0-2 14,0 1 10,0 0-6,0-3-6,0 1-5,-2-1-4,1-1-9,-2 0-7,1 0 15,0 0-3,0-1 3,-1 0-17,-1 1 9,1 1 2,-4 0-7,-1 2 6,-1 1 16,-1 0 16,-1 0-9,0 2-7,-2-2-12,-1 2-7,1 1 2,-1-1 1,-2 1-5,1-1 14,-2 2 21,1 0-2,-1-1-6,-1 1-7,1 0-3,-3-1-31,2 0-4,-2-1 35,-1 1 6,2-1-9,-3 1 12,1-1 19,0-1-36,-2 0-35,2-2 10,-2-1 20,0 1-15,-1-1 9,-1-2 18,1-1 10,-1 0-10,0 0-10,-1-2 4,-1 2-3,-3-2 10,-2 2 9,-2 1-11,-2 1-2,-2 1 7,1 3 0,-3 0 24,0 4-24,-1 0-37,-2 4-123,2 1-136,-1 5-210,-1 6-188,-2 4-73,-4 1-7,-4-1 107,-2-3 115</inkml:trace>
  <inkml:trace contextRef="#ctx0" brushRef="#br0" timeOffset="180491.3235">13657 10100 42,'-2'-14'340,"-1"2"62,2 2 27,0 0-29,0 3-88,0 3-99,0 0-62,3 3-55,1 3-10,2 3-23,1 4 6,3 6 16,3 2 12,2 3 16,2 1-7,0 1 21,2-2 6,2-1-1,2-3 12,4-5 12,3-7 25,7-12-1,7-13-21,9-17-35,11-23-33,11-23-38,16-21-106,12-26-149,12-19-252,6-17-163,-2-12-99,-6-14-47,-12-7 43,-6-7 113</inkml:trace>
  <inkml:trace contextRef="#ctx0" brushRef="#br0" timeOffset="182824.457">236 8819 98,'0'-3'310,"0"-2"52,-2 3 41,2 0-85,0 0-54,2 1-53,-2 0-56,3 2-39,0 1-36,2 3-18,2 1-3,2 2 0,1 5-8,3 2-2,3 3 7,1 4-3,3 0 6,-1 1 7,0 0 8,-1 0 7,-1 0 5,-2-3 5,0 1 5,-2-4-3,-2 0-1,-1-3-2,-1-2-1,0-4 3,0-3 7,2-7 7,2-9-5,6-13-5,6-13-12,10-18-44,11-20-154,14-19-262,9-18-198,8-13-107,2-11-55,-4-9-6,-4-7 115,-5-10 240</inkml:trace>
  <inkml:trace contextRef="#ctx0" brushRef="#br0" timeOffset="197291.2844">12913 8729 18,'4'-8'180,"0"-1"0,3-1-6,-3 0 81,2-2 51,-1 2 11,0 1 95,0-1 45,-3-1 28,-1-2-84,-2-2-34,-1-4-39,-3-2-100,0-3-78,-4-1-67,-2-3-18,-5-2-18,-6-1-3,-6-2-35,-5 0 17,-7-1-9,-4 3-15,-6-1-4,-5 3-8,-4 6 3,-5 3-16,-2 5 13,-3 2 20,-1 7-11,-3 2-4,0 5 7,2 4 1,-2 3 2,5 4 0,0 7 9,0 4 10,-1 8-6,1 6 0,1 6-3,3 8 18,2 4-12,4 6-8,7 3 20,5 2-8,8 3 18,8-2-31,11 1 6,9-1 7,11-1-12,10-2 21,8-3 0,12-3 14,10-4 6,7-4-6,12-7 1,6-4-13,9-7-9,7-5-7,8-5-31,6-6 12,5-8 14,5-6-4,3-7 0,3-7-5,-1-7 22,-2-6-23,-6-8-45,-8-5 7,-11-7-11,-10-5 5,-12-3 7,-14-4 32,-13-3 8,-13-3 1,-13-1-13,-13-3-33,-12-2-56,-12-1-171,-14-4-212,-15-1-214,-17-4-96,-15-6-22,-16-6 24,-20-14 130,-16-9 219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4095.875" units="1/cm"/>
          <inkml:channelProperty channel="Y" name="resolution" value="6553.3999" units="1/cm"/>
          <inkml:channelProperty channel="F" name="resolution" value="10E-6" units="1/cm"/>
        </inkml:channelProperties>
      </inkml:inkSource>
      <inkml:timestamp xml:id="ts0" timeString="2023-12-25T03:33:22.19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13574 2974 65,'-12'-16'180,"-2"0"-7,4 0 34,3 1 0,0 2 12,1 2-12,3 0-17,0 5-35,1 0-68,0 4-33,2 1-27,0 3-5,2 4-9,1 4 7,2 6 29,-2 5 4,1 5 21,-2 5-8,0 5 14,0 6-11,-2 3-9,-2 3-6,0 5-12,-1 3 0,-3 4-8,1 2 2,-1 1-7,-1 4-2,1-2-2,1 3-1,0-1-1,2-1 0,0 1-1,1-1 5,0-1 9,2 1 4,0 1 14,1-1 10,0 1 11,-1 0-8,0 1 11,0-2-24,0-3 12,0-2 7,-2-3-32,0 0 36,0-3 29,1 0-25,0-3-10,-2-3-18,-1-2 19,0-3-24,0-3 19,3-5 12,1-3-67,0-4 12,0-3 5,1-2-5,-1-7-61,-1-2 16,1-1 40,0-4 1,1-1 16,0 0-19,0-3-22,0-1-39,0-2 36,1 1-3,-1-3-14,1 1 15,1 0 15,2-1 49,4 0-32,2-1-22,4-1-3,3-2-5,0 0 4,0-2 4,4 1 9,0-1 9,1 2 0,3 0-8,1 1-3,1 0 0,3 2-5,2 2-2,3-1-1,2 3 2,5-2-1,3 1-3,4 0-3,2-1 13,4 1-16,0-2-11,4 2 7,3-2-21,0 1-10,4-4 10,1 1 15,2 1-3,1 0 8,1-2 32,0 1 25,-2 0 2,3 0 23,0-2-14,2 0-67,4 0 8,1 0-4,2-2-52,2-1 4,1 0 35,4-2 87,-1 1-63,1-3-1,0 2 31,-2 0-38,-1 1 10,0-1-32,-2 2 48,0 1-9,-1 2 2,-3 0 54,1 3-40,-3 0-65,-3 0 18,-2 3 38,1 0-14,-1 0-43,3 0 30,-2 2 59,1-2-9,-3 1-47,-2-1 6,1-1 27,-1 2-25,2 0-6,0 1 39,-3-1-13,0 1-9,-1 1-68,-1-2 26,-3 1 9,-1 1-47,-3-2 39,1 0 19,0 1 43,-1-1-26,1-1 8,-1-2 0,1 1-10,0-2-10,-1 0 10,2 0 42,-3-1-33,0 1-14,-1-1-1,-1 0 11,-1 1 14,0-2-45,-3 2 12,1-1 8,0-1 11,-1 2-31,-2-1-24,-2 0 19,-1-1-9,-1 0 12,0-1 5,0-2 23,-1 1-16,1-2 32,-3 0 39,0 0-47,-1 1-14,-1-1 19,1 1-4,0-1-34,-2 2-22,0-1 32,-3 0 2,-2 1-35,-1-1 33,-1 2 34,0 0-12,-2 1 9,1 0-27,-3 0 23,-1 0-12,0 1-6,0 0-1,0 0-19,1 1 32,0-1-36,1 0 11,1 0-13,-1 0 24,1-1 4,-2 0 0,0 1 39,-1 0-20,1 1-27,0-1 3,-1 0 6,0 0-42,-1 0 5,-2-1-18,-1 0 60,-1 0-23,-1-1-11,-1-1 52,-1 0-5,-2 0 43,-3-1-60,-3 0-17,-1 1 6,-4-3 11,-1 2 25,-1 0-30,-2-3 20,-1 1 13,-2-2 12,2 0-15,0-13-45,-3 10 14,0 0 13,1-1-4,-1-1-1,0-1-6,0-1-1,2 1-3,-2-2 4,0-1 0,1 0-4,-1-1 8,0-1-1,1-2-3,0-2-48,-1-1 19,0-1-22,1-1 24,-1-2 33,0-3-19,0 0 50,1-2 12,-1 0 11,1 0-54,-1-1-9,1-1 19,-1 0 3,0-2-47,0 1-6,0 2 49,-1-2-19,0 2 6,1-2-3,0 2 30,-1-2 37,0 1-40,1 0-22,-1-1-24,0-1 12,-2 0-13,2-2-14,1 2 18,-1-1 20,0 0 19,1 0-47,0 1 13,0-1-4,2 1 0,-2-1-2,1 1 18,3 1 26,-1 1-25,0 0-8,0 1 10,-1 2-32,-1 2 1,0 0 34,-1 3 30,0 1-5,0 1-49,0 1 31,1 1 2,-1 2-30,0 1-14,0 1 2,0 3 59,-1 1-15,0-1-18,-2 2 10,3 1-7,-2-1 14,0 1-20,0 1 13,0 0 4,2 0 2,-2 1-10,-1 2-2,0-1 1,-1 1 9,0 0-6,0-1-58,-2 0 40,0 1 28,-1 0 16,-2 0 0,-4-1 24,-3 2 12,-2 1-50,-3-2-17,-2 3-35,0-1-14,-3 1-15,-4 2 47,-2-1 16,0 0-11,-4 1-12,0-2 12,-3 2-16,-1-2-15,-4-1 8,1 1 40,-2 0 53,-3 0-26,-2-1 27,-3 2-17,-3 0-23,-4 0-41,-1 1-17,-4 0 16,-3 2-12,0-1 25,-2-1 21,0 2 1,-2-2-3,-3 1 0,-2 1-35,-2 0-3,-2-1 7,0 0 16,-3 1-61,-1-1 38,-4 1 62,-1 0-10,-3 0-10,-3 1-51,-1 0 82,-1 1-26,-3-1-24,0 2 51,-2-1-74,0-1 54,-1 0-9,-4-2-4,-1 1 15,-1-1-73,-1 1 62,0-1 6,-2 1-21,0 0-15,-2-1-13,-2 1-4,-1 0 1,0-1 2,-3 3 35,0-1 53,0 2-24,-1 0-14,4 0 11,-2 2-50,3-1-62,1-1-20,3 2 99,2-2 33,0 0-10,0 1 19,-1 0 33,4 2-12,3 3-97,1-2 11,4 1 17,5 0 10,2-3-29,2 3 33,6-3-33,-1 2 74,6-2-30,2 1-3,5-2 63,3-1-59,3 1 4,4 0-68,5 0 95,6 0-46,-1-1-53,4 0 17,4-1 27,2-2 51,6 3-96,1-3 70,3 3-71,1 0 27,1 0 46,5 3-37,4-3 6,2 1-14,5-1 84,0-1-36,-3 1-13,2 0-79,2 0-38,0 0 25,5 0 25,2 0-2,0 0 5,4 0 55,0-3 65,1 3-22,1 0-96,-3 0 33,0 0-66,-1 3 50,0-3-45,1 0 27,4 0 87,0 0-58,2 0-43,-1 0-123,1 0-56,7 14-2025,-9-14 1713,4-3 79</inkml:trace>
  <inkml:trace contextRef="#ctx0" brushRef="#br0" timeOffset="532.0305">14949 1640 186,'-7'7'381,"1"-5"32,4 1 22,3-2-42,3-2-133,5 0-98,3-3-57,2 1-19,2 0-20,5 0-19,0 0-23,2 1-24,1 1-36,-2 1-54,-1 0-67,-1 2-69,-2 0-70,-3 1-52,-4-1-28,-7 4 11,-4-2 39,-4 1 54</inkml:trace>
  <inkml:trace contextRef="#ctx0" brushRef="#br0" timeOffset="997.0571">15136 1622 221,'-3'-5'289,"-1"1"29,1 1-44,-2 1-26,1-1-21,-3 2-36,-1 2-46,0 3-40,-4 0-22,3 2 9,-4 2-24,-2 1-5,0 2 0,-2 1 26,-2 3-26,0 1-5,0 1 25,2 2 4,1 0 18,3 2-8,2 1 26,2-1 11,4 0-32,2 1-17,1 0-13,4-1-17,0 1-22,4 0 21,4 0-5,3 0-38,3-3-3,4-1 40,4-4-6,6-3 9,3-1 12,1-5-4,6-3-97,-1-4-87,1-5-21,2-3-56,-5-7-33,0-3 6,-3-4 73,-3-4 23,-4-4 35,-3-3 3,-4 0 13,-3-1 36,-3 0 32,-4 1 5,-2 2 32,-5 4 62,-3 1 134,1 4 42,-1 5-38,1 5 40,0 2-12,-1 7-42,-1 7-111,-1 8-47,0 5 79,0 6-33,2 6-49,-2 1-30,2 2 11,3 0-22,0 0-111,1 2-74,-1-1-44,2-1-68,0-2-115,2-3-87,-2-4-62,2-6-4,0-4 32,1-9 58,3-10 90</inkml:trace>
  <inkml:trace contextRef="#ctx0" brushRef="#br0" timeOffset="1180.0675">15775 1652 216,'12'-18'463,"-3"2"43,-2 4 20,-2 6 12,0 6-248,-1 5-91,-1 7-27,-3 4-13,1 6 11,-2 4 21,-1 5-6,1 2-30,-1 4-39,0 4-36,1-1-75,1 0-104,-1 1-69,1-2-63,-1-6-111,0-2-106,-1-7-51,0-6-23,1-6 8,-1-10 32,0-8 88</inkml:trace>
  <inkml:trace contextRef="#ctx0" brushRef="#br0" timeOffset="1418.0812">15795 1663 216,'-8'-27'435,"3"3"50,1 3 31,5 6-22,4 3-217,5 3-128,6 3-50,5 4-47,4 2-30,5 2 0,4 4-12,1 3 1,3 3-15,-3 3-7,-1 3 3,-3 2 0,-4 2 5,-6 3 23,-6 4 0,-8 4 5,-8 3-8,-8 2-17,-8 4-2,-4-1-7,-6 1-13,-1-3-18,3-1-37,3-5-49,5-7-92,5-8-107,7-7-84,5-12-37,10-10 6,7-12 58,8-11 75</inkml:trace>
  <inkml:trace contextRef="#ctx0" brushRef="#br0" timeOffset="1893.1083">16372 1602 144,'31'-33'433,"-6"6"33,-6 8 1,-4 9 18,-4 10-197,-6 10-96,-4 10-21,-4 7 28,-3 4 50,-1 6 29,2 3-17,2 4-22,-1 5-80,2 3-63,-1-2-19,1 0-11,4 0-33,-2-6-86,5-1 3,-1-8-70,-1-4-81,0-5-79,-2-8-8,-2-4 1,-2-9-84,1-10-1,-1-6 6,-2-10-15,1-11 9,1-6 55,3-10 109,3-2 91,4-4 79,0-3 90,6 3 70,2 2 40,2 5 14,4 3 3,1 7-8,2 6-21,2 6-36,-1 6-19,0 4-20,0 8-20,-2 5-15,0 7-5,-4 4 12,-4 4-11,-4 5-3,-5 6 0,-7 2-3,-8 3-23,-5 3-18,-7 2-19,-6-1 4,-1 1 34,-1-3 45,5-3 16,5-4 3,2-5 4,6-2 19,4-2-9,1-2-38,6-1 31,6 0 20,5-2 55,3 0-1,4 0-17,3-1-2,5 0-48,0 1-8,3 0-78,0 2-58,-1 0-33,2 1-3,-3-2-68,1-3-129,-3-1-91,-1-5-75,-4-4-37,-2-2-34,-1-4 58,1-2 107</inkml:trace>
  <inkml:trace contextRef="#ctx0" brushRef="#br0" timeOffset="2024.1158">17044 2031 112,'17'-7'380,"3"-1"51,2 1 28,5-1 14,4-3-175,4 0-106,2 2-88,2 0-46,-1 4-17,0 0-19,-2 1-35,-3-1-60,-1 4-19,-6 0-44,-4-2-65,-2-2-55,-7 0-87,-4-3-34,-4-2 0,-3-5 33,0-3 49</inkml:trace>
  <inkml:trace contextRef="#ctx0" brushRef="#br0" timeOffset="2448.1401">17544 1806 51,'-3'-12'340,"-1"3"49,-1 3 24,0 6 22,-2 6-146,-1 7-105,-1 7-65,-2 5-32,2 6-10,-1 3-12,4 2-17,-1 0-9,3 0-13,3-1-8,3-4-12,4-5-3,6-4-3,4-6 0,7-7 0,7-11 4,6-8-4,235-138-105,-213 112 66,-5 4 6,-6 6 6,-7 6 7,-7 5 18,-7 8 13,-6 4 14,-5 7 28,-8 8 60,-5 3 30,-5 8 23,-5 2 16,-3 3 2,-2 0-17,-4-3-43,0 0-24,2-4-43,-1-3-12,4-3-17,-1-4-34,3-8-50,3-4-50,1-6-27,5-9-59,2-9-42,4-7-37,1-8-19,2-3 16,1-1 46,-1 1 82,-2 5 88,-1 7 93,-4 5 78,-2 7 34,-2 6 27,-4 7-53,-3 7-49,1 6-27,-4 5-16,0 3-15,0 4-36,2-1 0,-1 2-32,1-2-58,-2-1-96,0-2-69,-3-1-91,-1-4-40,2-6 6,1-5 41,2-7 81</inkml:trace>
  <inkml:trace contextRef="#ctx0" brushRef="#br0" timeOffset="3038.1738">17830 1816 283,'0'-12'375,"0"3"37,-3 5 32,-2 7-97,-3 9-111,1 5-37,-3 9-80,2 6-22,1 2-36,1 4-49,4 1 8,4 0-45,5 2 36,6-2 1,3-1 33,5-3-7,5-7-30,4-5-28,5-7-72,2-8-94,4-6-105,1-10-90,-1-6-59,2-7-3,-1-4 42,-1-2 80,-4 1 205,-5 5 257,-5 2 166,-6 3 105,-4 4 41,-2 2 11,-3 3-141,1 3-125,-1 2-88,3 1-62,0 4-22,3-2-5,0 3 21,1 0 12,1 1-26,0 0-13,-1-2-7,-1-2-4,-4-1-3,-2-4-12,-3-4 0,-1-6-14,-4-3-18,-1-4-32,-1-4-26,-2-4 1,1 3 38,-1 0 49,0 3 36,-1 6 32,0 2 23,1 7-45,-3 7-30,2 7-3,-2 8-24,-1 7 18,1 6 8,1 4 66,1 3-3,2 2-25,4 0 7,2-1-23,3-1-3,3-4-36,5-2 25,2-7-5,1-5-22,4-8 27,2-8-18,1-9 40,5-8-55,1-8-16,2-6-19,2-7-60,0-8-2,1 0-49,-2-3 24,-3 3 41,-6 6 78,-6 7 60,-5 7 18,-4 9 36,-6 7 54,-7 10-19,-2 8-21,-3 8-13,-4 5 0,1 2-56,0 4-5,2 1 8,2 0 9,0 1-19,2-1-48,-1-3 25,1-1-78,2-5-77,2-3-112,1-7-94,3-5-44,2-7-41,3-6 17,5-6 61</inkml:trace>
  <inkml:trace contextRef="#ctx0" brushRef="#br0" timeOffset="3152.1803">19244 1942 100,'8'-11'370,"0"1"23,-3 2 9,0 3 0,-2 1-197,0 3-124,-2 3-74,-2 3-48,-2 0-43,-2 3-64,-2 1-48,-5 0-60,-2 1-52,-4-2-7,-3 2 14,-4-3 59</inkml:trace>
  <inkml:trace contextRef="#ctx0" brushRef="#br0" timeOffset="3331.1906">18931 2039 133,'-19'16'413,"-14"39"976,29-30-1126,4 0-123,2 4-65,3-1-35,4 2-15,3-1-12,2 0-7,3-3 0,3-3 1,1-3-18,3-4 8,0-4-26,4-6-2,0-6-71,1-7-94,2-7-64,-1-7-113,0-5-26,1-5-28,-3-2 52,-1-2 85</inkml:trace>
  <inkml:trace contextRef="#ctx0" brushRef="#br0" timeOffset="3893.2227">19327 2184 87,'13'-21'302,"-4"3"90,-2 5 44,-2 1 25,-2 5-123,1 2-124,3 3-91,1 2-58,1 2-28,3 3 11,1-1-18,1-1 0,3 1-3,-1 0-12,0 0-1,0-2-21,-3-1 11,-2-3-5,-3-1-62,-4-1-88,-3-4-89,-3-2-56,-2-1-25,0-2-20,-1-3 71,0-1 123,1 2 141,1 1 136,0 2 44,0 4 44,-1 2-14,0 4-5,1 5-36,0 5-65,1 3-4,0 4-13,0 5 19,1 3 5,1 3-28,0 1-22,3 2-23,0-1-8,1 0-14,2-3-44,1-3 15,0-5 9,1-5 25,3-4-14,1-7-13,4-8 5,1-7-22,2-6-25,5-6-32,0-5-13,1-6 0,3-5 17,0-1 6,0 2 19,1 7 11,-5 1 29,2 5 19,-1 7 1,-3 4 20,1 6 39,-2 3-2,-1 5-6,-2 3-22,-3 3 8,-1 5-6,-1 1-23,-2 2 12,-2 0 1,-5 3 18,-2 1-14,-5 1 10,-3 1-20,-6 3-22,-3-1-2,-4 1 6,0-2-14,2 0 2,-1-4 6,6-2 30,2-1 9,2-4 13,3-1 15,2-3-4,6-1-6,3-4-7,5-2-13,4-1-22,2-2-1,3-2-13,-2-1 4,0 0-17,-2 0 4,-4 1-1,-4 0-38,-3 0-63,-4-3-85,-5 1-83,-4-1-102,-7 1-51,-6-2 13,-3-3 46,-4-2 75</inkml:trace>
  <inkml:trace contextRef="#ctx0" brushRef="#br0" timeOffset="4085.2337">19851 1672 159,'2'-16'406,"3"4"22,-1 4 2,2 7 2,1 6-242,-2 7-124,-2 6-26,-1 9-4,-2 5 7,-3 6 10,-3 5 19,-3 6 0,-4 4-2,-4 4-10,-4 2-14,-3 4-10,-3 1-6,-1 0-16,-3 0-26,-1-2-69,-1-4-114,1-4-107,5-8-105,3-9-49,7-10-17,6-13 49,9-12 106</inkml:trace>
  <inkml:trace contextRef="#ctx0" brushRef="#br0" timeOffset="4237.2424">19819 2348 165,'24'1'638,"-3"3"60,-2 3 38,0 1 2,1 5-123,-1 3-300,1 1-138,1 3-69,1 1-49,4 1-16,2 2-117,0 2-93,3 0-184,-1 1-171,1 1-122,-4-2-58,-4 0 57,-3-6 64,-4-3 128</inkml:trace>
  <inkml:trace contextRef="#ctx0" brushRef="#br0" timeOffset="4938.2825">19065 4885 58,'-9'-1'202,"-3"1"19,1-3-23,1 2-52,0 0-19,0-1 27,1-1 36,1 0 14,2 1-7,1 0-21,3 4-21,4-1-47,6 2-58,7 1-30,7 0-11,12 2 20,9-1-11,11-1-5,6-2 5,7-2-8,4 0 3,5 0-20,3-2 5,2-1 6,1 1-4,-2-1-6,-2 1-4,-2 0 5,-3 0-5,-4 1-13,-5 1-19,-3 0-17,-6 1-30,-6 1-23,-5 1-28,-7 1-18,-7 0-10,-6-1-11,-8 3-8,-8-1-27,-9-1-28,-9-2 1,-8-1 11</inkml:trace>
  <inkml:trace contextRef="#ctx0" brushRef="#br0" timeOffset="5139.294">19356 5034 323,'-46'17'412,"14"-3"28,13-2 10,14-1-115,14-1-144,14-3-89,14-2-24,12-3 2,13-1-22,13-3-11,8-3-13,14 0-7,6-2-15,5-1-46,6 0-39,1 0-104,0 1-120,-5 1-89,-6 2-58,-8 2-13,-13-1 38</inkml:trace>
  <inkml:trace contextRef="#ctx0" brushRef="#br0" timeOffset="17164.9818">2817 7688 145,'-2'4'235,"0"-1"15,1-1-24,0 0-89,0-1-43,1 2-23,1-3-16,0 0-10,-1 2-5,0-1-15,1 0-9,3-1 12,-1 0 19,1 0 24,1 0 9,1-1 21,0 0 11,-1 1-7,1-1-19,0 1-18,0 1-15,0-1-16,1 2-8,21 4 54,-15-5-51,1 0 6,3 0 3,19-3 38,-14 0-47,-1 0-5,1-1-9,2 1-4,0 0-7,1 1-6,0-1 0,1 2 2,-1 0 0,-1 0-3,0 0 0,2 2 2,-1-1-2,-1 0 2,1 1-4,-1 0 2,2 2-2,0-1 2,2-1-1,1 1-2,0 0 1,1-1 2,1 1 0,1 1 0,0-2-1,1 2 0,2 0 2,1 0-1,0-1-1,2 1 1,-1 0 1,1 0 2,0-2 3,0 2-4,0-1-12,0 0 2,3-2 9,-1 0-2,3-1-11,-1 0 15,3 2 12,1-2-10,0 0-9,0 0 5,1-2-17,-2 2 3,0 2 13,-2-1-3,3 0 3,-1 2-6,-2-1 29,2 2-12,2-2-29,1 0 17,2 1-2,2-3 3,0 0-3,1 0 2,1 0 12,-1-3-3,-2 1 6,2-1-12,1-1 24,0 0-14,1 0-5,0 2-5,-1-2-10,-2 1 14,3-2-5,0 3 0,-1-2-1,1 0-3,-1-2-8,1 0-9,-1-1-10,2 1 20,-1 0 10,2 0-6,0-1-2,-2 3 21,0-1-9,0 0-8,-2 0-11,0 2 20,0-1 11,0-1-29,-1 0 3,0 1 4,-1-1 41,-1 0-16,1 0 18,0 0-18,1 0-3,1 1-35,-1-2-21,0 2 17,-3 0-33,2 0 43,-3-2-2,0 3 37,0-2 0,-1 1-25,3 1 21,-2-2 0,4 1-4,-2-1-7,0-1-23,-2 1 22,3-2-17,-2 0-23,2 0 12,-2 0 44,0-1-5,1 1-4,-1 0 5,3-1 8,-1 1 0,-1-1-55,1 2 23,-1-1 0,-3-1 6,2 2 3,-1 0-15,-1-1 9,1 5-23,1-1 14,-1 0 1,2 0-2,0 1 18,0 0-20,0 1 39,0 0-12,-1 1-18,-3 1 6,-1 0-6,-1 1 45,1 0-35,0 1 4,1 1 12,-1 0-2,-2 1-3,1 0-23,-1-1 9,-1 0-2,0 1-2,0 1-4,-1-1 2,-2-2 5,1 1-1,-2 1 0,-1-3 1,-1 1-2,-2 0-2,0 1 0,-1-2-3,-1 1 1,1-2 4,-4 0 4,1-1 0,-1-1-1,2 0 2,-2-2 1,-1 2 0,-1 0 24,-1-3-15,-2 0 9,0 0-37,-3 0 3,-1 1-13,-1 2-20,-2-1 13,-1 2-6,-3 0 42,1 0 0,-3-1-5,0 1 2,0-1 11,1 1-2,2 0-5,-3 0-2,1 1 23,-1-1-33,1 0 2,0 0 8,-1 0-28,-1-1 14,-2 1 31,0 0 34,-1 0-15,-2 0 17,-1 0 21,2-3-5,-4 2 18,0-3-21,-2-2 13,-1 0-17,-2-3-12,1-1 1,-2-2-50,4-4 0,-1 0 5,1-3 1,0-3 13,0-2-4,1-1 3,2-3 62,0-1-39,2-4-64,-1-1 12,-1-3 5,1 1-46,-1-3-35,1-1 50,0 0 39,-1-1-6,2 0-20,-2 0 58,-1 3-29,-1 1 4,-1 0 8,2 2-36,-2 1 27,2 2-4,-2 0 24,0 3-34,0 0-20,-2 0 2,2 1 6,0 1 53,0-1-29,2 3 11,0 0-6,-1 2 18,1 1 9,-3 2-75,0 2-11,-1 1-1,1 4 49,-3 0 8,1 1-30,0 0 28,-2 3 0,2 1-2,0 0-2,2 4-26,0-1 13,0 0-29,-3 1 35,3 1 16,-1 1 25,0 2 2,1 0-18,0 0 2,1-2-9,-1 2-18,-1 2-27,2-2 49,0 0 21,0-3 6,0 2 9,0-1 4,-2 0 3,2 1-15,-1 0-12,0-1-55,0 2 18,1 0-4,2 1 77,-1 0-54,0 0-13,-1-2 20,-2-1-7,0 2 16,0 1-84,0 0 31,0-1 16,-1 0 38,0-3-16,-3 1-20,0 2-33,0-2 82,1 2-27,0 0 39,2 0-13,-2 0-27,0 0 69,-2 0-79,-1-3-16,-1 3-82,-2 0 34,-2-1 79,-2 1-45,-4 0 16,-2-1 63,-3 1-13,-1-3-12,0 1-43,-1 0-6,1-1-17,-2 2-7,-1-1 14,-2 1 18,0 0 40,-5-1 17,2 0 7,-2-1-50,0 1 63,-1-1-47,-3-2-53,-1 1 12,-1-3-22,-1 1 79,-2 0 16,1 0-1,-2 0 11,0 0-7,3 2 7,-3-1-8,-1-1-56,1 0 3,2 1 20,-1-2 20,1 2-12,-3-1-52,0 1 17,-3-1-28,1 2-42,1-2-27,0 1 50,1 0 31,-1 0-18,0-1 53,-1 2 47,1 0-19,1-1-19,0 0-47,-1 0-11,-1-1 12,-1 2-56,0 0 50,0 1-19,1 1 42,-1 0 36,1-1 8,0-1 66,0 1-74,0 1 14,1 1-18,-1 0-35,1 0-16,-1 1-14,0 0 18,-2 0 12,0 2 4,-5-1 35,1 1-1,-1-1-53,1 1 34,2 1-4,-3-2-39,2 2 18,-2-3 24,1 2 21,-3 0-82,2 0 24,-1 0 50,-1 1-68,-1 0-9,2 0 63,-1-2 73,2 2-36,2-1-4,0 0 61,-2-1-47,2 2-46,-2-3-17,0 2-4,1 0-22,1-1-21,0 0 30,2 0 3,1-1 3,1-1 20,4 0 28,1 0-31,1 1-7,0-2 21,-2 0 14,2 2-15,1-3-45,2 2 45,0-1 17,2 1-34,1-1 11,0-1-10,1 3 21,0-3-2,-1 1-28,3 1 11,2 0-39,-2 0 26,0 0-27,1 2 6,0 0 11,-1 3 34,0-1 14,-3 0-15,1 0 29,0 3-11,0-1-7,2 1-46,1 0 13,-2 1 6,-1-2 0,1 2 9,1 0-1,-2-1 11,3 1 0,-2 0-6,1-2-40,-1 2-13,1 0 19,-1 0 9,-2 3-6,0-1-12,-2 1 93,1 0-20,-1 0-27,2-2-13,0 1 31,-2-1 5,1 1-28,-3-2 14,3 0 2,0 0-4,0 1-58,0 1 26,0 0 4,-1 2 3,-1-2 16,-1-1 15,-1 1 25,1-2-27,0 1-25,1 1-11,0-1-4,1-3-30,0 1 17,0-1 18,2-1 3,1-1 21,-1 1-6,1 0 11,-1 0-12,1-1-31,-1 2-8,0-2 2,0 3 32,0-2-2,1 1 3,1 1 25,-1-1 12,2-1-28,0 1-21,1 0 31,1 0 3,2-1-8,1-1-20,2 0 24,-1 0-3,0 1-33,1-1-2,-2-1 13,0 1 16,2 1-35,0 0 5,-1-1 12,1 0 6,0 0 0,0-2-8,2 0 51,1 0-21,1 0-12,1 0-15,0-2 1,1 0-1,1-1-31,1 1 13,0-1 6,3 0 17,-1-1-21,0-1 6,3-2 12,0 3-4,1-3 13,1 0-15,-1 2 10,0-1 12,0 1-15,1 0-12,2 0-44,0 0 23,2 3 16,-1-2-15,1 0 10,2 2 21,2 0 18,1-1-4,0 1-18,2 1-2,-1 1 0,1 1-13,1 3 13,0 3 10,0 5 2,-3 3 16,0 4-12,-1 3 12,0 4 7,1 2-41,0 5 11,0 1-11,2 4-7,-1 3 6,0 1-13,-1 3-1,1 0 19,-1 2-5,2 0 28,-1 0-5,0-2 10,1 1 27,1-3-24,0 2 3,1-3-19,-1 1 0,2-3 0,0-1-14,-1-2 1,4-2 5,0-4 7,1-2 14,0-3-4,0-2-15,-1-4 12,-1-4 11,-1-2-1,0-3-7,0-2 2,1-3 38,-1 0 9,-2-2-3,0-3-2,-1 1-8,0-1 6,1-1-40,0-1-30,3 0-37,3-1-68,5-3-95,8-2-114,10-3-167,10-6-137,9-4-60,9-8 36,5-7 72,8-12 93</inkml:trace>
  <inkml:trace contextRef="#ctx0" brushRef="#br0" timeOffset="37408.1397">2659 6716 29,'-7'5'336,"-1"-4"45,-2-1 42,0-1 30,-2 1-165,1-1-85,-2 0-44,-2 0-17,-1 1-27,0 1-12,-1 0-16,-3 0 17,-1 2-3,-5 1-23,-3 1-13,-3 4-10,-4 2 0,-2 2-30,-3 2-7,-2 0-3,-4 2 0,0 0 0,-2 2 5,1-2 10,1 0 22,2 0 11,1-3 22,3 0 24,3-4 5,2-1 13,3-3-16,3-1 0,2-1-19,3-1-30,3-2-5,7 0-38,1-1 4,2-1-31,3 1-68,3-1-64,1 1-83,3-1-44,2 0-93,4-2-67,2 0-25,4-2-20,-1-4-14,1-2 13,-1-3 63,1-2 72</inkml:trace>
  <inkml:trace contextRef="#ctx0" brushRef="#br0" timeOffset="37695.1561">1745 6695 58,'7'-18'303,"-2"1"82,-2 3 56,-2 2-32,-1 2-57,-1 3-20,-2 2-52,-1 5-72,-5 5-51,-4 7-35,-5 8-38,-3 7-30,-3 8-20,-4 6-9,-2 5-2,-3 2-13,1 1-9,-1-1-6,2-4 5,4-3 8,4-6-10,4-6-8,4-4 3,4-4-5,2-4-4,5-2 19,2-4 64,4 0 52,2-2 42,3-1 34,3-2 16,1-1-12,2 1-42,2-1-41,1 0-35,0 0-25,2 2-22,1 0-33,4 1-53,-1 1-101,1 4-97,2 3-147,1 4-186,-1 4-109,-1 2-23,-5 3 60,-2-1 78,-4-2 131</inkml:trace>
  <inkml:trace contextRef="#ctx0" brushRef="#br0" timeOffset="41699.3851">1142 5298 145,'0'0'229,"-1"1"31,0 0-20,1-1-1,0 0-2,0 0-19,0 0-23,0 0-39,0 0-36,0 0-35,0 0-21,1-1-12,0-3-13,0-3-13,-1 0-13,3-3 0,-2-1-6,2 0-5,0-1-4,1-2 3,-1-1 5,1-1-12,-1-1 5,1-1 8,-1 1 7,0 1 0,-1 1 3,0 2 9,-1 2 7,0 1 8,-1 3 5,0 2 13,0 0 4,0 1-6,0 1-5,0 3-4,-1 0-9,0 5-9,-1 3 9,0 8 34,-1 4 41,-1 9 53,-2 5 27,-2 8 8,-1 6-4,-2 6-22,-2 5-40,-2 6-60,-2 2-13,1 3-5,-2 2 7,1 1-13,-1 1 0,1 1-4,0 0-21,0-3-1,3-4-28,-1-3 21,2-4-5,3-4 18,0-4 1,2-4-14,1-5 11,-2-3-18,3-4 4,1-4-13,1-5 13,0-4-6,1-4-1,0-4-12,1-4-9,1-1 1,-1-4 2,1-1 6,0-2-6,1-2-49,0-2-132,2-5-193,0-3-241,1-5-118,-2-6-59,1-5 20,-4-8 119,1-9 187</inkml:trace>
  <inkml:trace contextRef="#ctx0" brushRef="#br0" timeOffset="58905.3692">1302 5767 55,'-4'-3'113,"0"1"2,2 0 10,-2 0 12,4-1 7,-4 0 21,2-3 28,1-1 19,-3 1 11,3-3-7,-2 4-1,0-2-19,-3 1-39,2 0-44,-1 0-25,2 1-14,0 1-16,-1 0-12,1 0-10,-2 0-5,3-1-9,0 0-5,0 2-15,0-1 2,1 1-4,0-2 4,0 3 0,1-2-3,-2 1 7,2 1-1,-1-1-4,0 0-12,1 2 7,0 0 6,0-1 1,0 1-6,0 0 5,0 0 6,1 1-5,0-1-5,-1 0-10,0 1 5,2-1-6,-1 0 4,0 1 1,0-1 2,1 1 8,-1-2 1,0 1 8,0-1-7,-1 1 0,2 1 6,-1 0-8,1-1-4,-1-1 0,1 0 7,-1 0-4,2-1-10,-1 2 8,0-2-2,1-1-12,-1 0-5,3 1 10,-1-2 4,-1 0 5,1 0 2,-1 2 18,-2-1-5,1 0-9,-2-2-1,4 2 0,-3-1-6,2 0-13,0 1 4,-2-1 4,2 2-3,0 0-9,0-2 17,1-1 8,1 0 0,0 0-8,2 0 8,0 1 18,2-1-20,-1 0-2,0 2-4,-1-1 4,1 2-3,-1 1-3,-1-2 3,1 3-2,1 1 1,0 0 1,1 2-1,-1 1-9,2 1 6,0 0 3,0 1 3,-1-1 3,0 2-4,1 0-4,-1-1-11,0 2 5,-2 1-8,0-1 7,-1 0 16,-2 2 35,-1 1 59,0 1 43,-2 0 37,0 3 23,-1 0 6,-1 0-16,0 2-16,-3 1-56,-1 0-33,-3 3-25,-1 1 20,-3-1-31,-2 4-9,-2 0 9,-2 2 0,-2 0-23,-1 0-16,-1 2 10,-1-3-31,1 3 15,1-2 26,1-3 10,1 0-41,3-3 6,3-2 17,0-3-19,3-1-12,3-4 1,-2-1 48,3-2-7,3-2-23,-2 0-5,2-1 14,1-2 2,1-1-42,-1 2-6,2-3 22,-2 1 5,1 0-16,1-1-4,0 2 0,0-2-4,1 0 6,-1 0-3,4 0 2,-1 0-1,2 0 23,1-2 11,1 2-10,1-2 16,1 2-2,2 0-14,4-3-10,2 3-11,3-3 9,4 2-10,1-2-2,-1-1 13,3 0 30,2-1-12,-3 1-10,2-1-3,-4 2-7,0 1-4,-3 0-18,-2 0 22,-3 0 10,-1 1 2,-3 0 25,-2 0 14,-3 1-4,-3 1-3,1-1-11,-3 1 16,1-1 4,1 0-6,-4 0-9,0 0-48,0 0-160,-2-1-231,2-2-271,2-2-135,-2-5-59,3-4 9,1-4 146,4-3 204</inkml:trace>
  <inkml:trace contextRef="#ctx0" brushRef="#br0" timeOffset="61376.5106">1991 5681 47,'0'0'46,"0"0"-10,0 0-11,0 0-6,0 1-13,0 0-3,1 0-4,0 0 1,0 1 1,0-1 2,-1 0 3,1 2 2,0-1 7,-1 1-12,0-1 4,0 0 6,-2 0-5,1 0-1,1-1 2,0-1 12,0 1 3,0 1-7,0 1 11,0-3 0,0 2-7,0-2-1,0 0-3,0-1 2,0 0-5,0 1-4,0 0 3,0 0 5,0 0 2,0 0 1,0 0 14,0 0 12,0 0 7,0 1 4,0-1-4,0 0-7,0 0-6,0 0-12,0 0-8,0 0-8,0 0-4,0 0-2,0 0-3,0 0-2,0 0 1,1-1-5,-1 1 2,0 0 0,-1 0 2,1 0 1,0 0-2,0 0 1,0 0 7,0 0-4,0 0 2,1 0-1,-1 0 1,0 0 2,0 0-5,0 0 9,0 0-1,0 1 0,0 0 1,1-1-1,-1 0-1,0 0 0,-1-1 3,1 0 1,-1 1 3,1 0 6,0 0 0,0 0 5,0 0 6,0 0 1,-1 0 0,1 0-1,-2 0 3,2 0-7,0 0-2,0 0 6,0 0 2,0 0 4,0 0-2,0-2 5,0 1 3,0 1-7,0 0 11,0 0 7,0 0 9,0 0-3,0-2 0,0 4-1,0-2-12,0 0-7,-2 0-14,1 0-1,1 0-14,0 0-14,0 0 4,0 0-10,0-2 6,3 2-10,-3 0-3,0 0 6,0 0 4,0 0 0,0 2 4,0-2 4,0 0 2,0 1 1,0 1-12,0-2-5,0 0 4,0 0-8,1 0 7,-2 1 6,1 0 5,0-1 7,0 0-7,0 1 7,0-1-1,2 0-6,-1 1 0,1-1 2,0 0-5,1 1 5,0-1-5,-1 1 6,0 0-4,1-1 4,0 1-4,-1-1-5,0 1 0,1-1-12,-1 0 18,1 0-7,-1 0 4,1 0 9,-1 0-5,1 0-2,0 0-9,-1 0 0,1 0-12,-2 0 6,0 0 5,2 0-3,-3 0 2,1 0 6,1 0 17,-1 0 2,2 0-5,-2-1-9,2 0-13,1-1 11,-1 1-3,1-1-9,-1 0 1,1-1 18,0-1 18,0 1-19,0-2-1,1 2-15,-3-2 13,3 2 4,-3 0-9,1 0 10,-2 0-7,1 0 22,0 0 2,-2-2-14,0 1 6,1-2-6,0-2 0,0 1-9,0-3 3,0 1-5,1-1 8,0-2 0,2 0-9,-3-2 0,0 2-17,1-2 9,-2 1-15,0 0 7,0 0 11,0 0 7,-3 1 8,2 0 3,-5 0 5,2 0 8,-3 1-6,1-1 13,0 3-4,-1-1 24,-1 0 14,0 2-10,-2 0 27,-1 3 10,-1-1 31,0 2-7,-2 2 9,0-1-8,0 3 7,-1 0-18,1 2-11,-3-1-1,2 3-12,0 2 18,-1 1-30,1 1-3,-1 3-12,0 2-15,2-2-11,-1 4-2,2 0-20,0 2 5,2 2 4,1 0 10,2 0-2,1 2 2,1 2 29,1-2-12,3 1 11,-1 1-17,4-2 4,0-1-16,2 2-13,1-1-8,2-1-41,2-3 10,2 0-5,1-3 7,2-1 2,2-2-4,-1-3 23,0-2-22,3-2 16,3-3-18,1-3 6,1-3 26,0-4-2,0-1 28,0-2-9,-1-3 20,-2-2-22,0 0-14,-3-2-31,2-1-2,-3 1 4,-2-2-4,-2 1 27,-1 0-6,-2 0 50,-1 2-47,-1-1 1,-3 2 9,-2 2-14,0 1 4,0 0-21,-1 1 25,-1 4-3,0 0-7,1 1 3,0 2 8,-1 2 0,1 1 18,0 1 0,-2-1-11,2 3-8,0 1 11,-2 4 9,0 4 4,-1 4 13,-1 5 21,0 4-6,-2 5 8,-1 5-11,0 6-25,0 5-21,-3 6 0,2 5 12,-1 4-14,0 2 3,1 5 22,-1 1-3,0 0-8,1 1-3,-1-4-2,1 2 7,-1-3-7,1-2 1,-1-3-1,1-4-2,0-5 5,2-6-12,-2-3-5,1-6 8,2-5-1,0-4 4,0-5-24,1-5-24,0-3-45,0-6-189,1-5-286,-2-8-211,1-10-91,-2-8-37,1-10 21,0-6 171,0-8 271</inkml:trace>
  <inkml:trace contextRef="#ctx0" brushRef="#br0" timeOffset="75871.3396">20623 3488 153,'-6'-7'210,"-1"-1"19,0 1-79,0-3-31,-3 1 2,1-1 16,-2 0 16,-1 0 13,-1 1 29,-2-1 1,-2 1-2,0 1-14,-3-1-4,-1 2-9,-3 0-10,-1 1 8,1 1 13,-3 0-12,-2 1-17,2 1-1,-2 2-19,1 0-16,1-1-18,-3 3-3,0 1 4,-1-1-36,0 4 0,1-2-15,-1 3-18,0 0-8,0 1-6,0 2 7,0 1-11,0 1-6,0 2-6,-60 32-21,60-27 16,0 2 8,0 0 15,0 2 18,0 3-14,0 0-29,1 3 14,-1 2 13,2 1-3,1 3-46,1 0 32,3 2 46,0 0-28,0 1-15,2 1-16,0-1 7,0 2-3,2-1-17,1 2 28,1 2-29,3-1 3,1 1 24,1 1-17,0 0 33,2 0-20,3-2 21,1 2 8,3-2-23,4 2 6,2 1-12,4-1 1,3-1-5,2 0 9,4 0-9,3-1 6,3 0-23,1 0 0,3-2 25,4 0-18,1 0 28,3-2-2,1-2 6,2 0 3,1-1-2,2-2-4,1-1-1,5 0-1,3-3-11,2 0 2,2-2 1,3-1-2,2-2 0,1-3 2,0-1 1,2-5 1,-1 0-6,3-3 3,-1-2-4,1-2-2,-2-4 5,-1-1-4,-2-4 5,-1-4 4,-3-3 3,-2-3 3,-1-2 0,-3-4 1,-3-3-18,-2-1 21,-4-3-7,-2-1-4,-4-3 15,2-2 29,-6-2 0,-1-2-35,-2-1 22,-5-2-34,-2 1-15,-1-2-26,-4-1 20,-3-2 7,-2-3-6,-4-2 26,-1-3-14,-4-2-4,-4-3 5,-3 0 5,-4 1-14,-4-4-3,-1 3 27,-5 0 0,-1-1-2,-4 2-12,-4-2-4,-4 0 17,-2 1-10,-4 0 15,-4 0 28,-5 0 10,-4 3 2,-6 2-33,-3 4 8,-2 3-34,-4 6-108,-2 5-223,-5 7-220,-3 5-109,-6 9-82,-2 4-20,-2 6 60,-3 2 206</inkml:trace>
  <inkml:trace contextRef="#ctx0" brushRef="#br0" timeOffset="83955.802">3908 1612 294,'-8'15'333,"-2"-4"13,1 2-1,-2 2-161,1-1-70,1 3-29,2 0-20,1 0-10,0 0 5,3 0-10,-1 0-20,2 1-7,1-2-15,1-1-1,2-1-9,1 0 0,-1-1 7,1-4-5,-1 2-9,1-2-27,-1-2-28,2-2-40,-1 0-25,0-3-15,1-4-11,2-1 9,0-4 21,3-3 30,-2-4 21,1 2 16,1-2 18,-2 0 22,0 1 15,1 1 16,-2-1 15,0 2 12,3 1 9,-1 2 12,3-1 29,2 1-4,2 2 6,1 0 4,3 1-4,1 0 5,4 1-25,6 1 19,4 1 17,5 0-11,3 1 5,6-1-19,4 2 3,7-1-19,5 1-31,5 0-11,5-1 2,3 1-1,7 0-5,3-3-3,4 3-2,4 0 3,0 0-2,2 0-1,3 1-1,1 1 5,2 1-10,-2 1-6,1 0 3,-1 2 18,-1-1-22,-1-1-52,0-1 23,-5 1 19,-2 1-11,-3-3-14,-4 2 12,-1 0 54,-4-1-22,-3 1 42,-5-2-27,-4 0 12,-5 0-12,-2 0-7,-4 1-40,-5-1-44,-4 2 61,0-1-27,-1 1 4,-3 1 2,0-3 50,-3 0-46,-4 0-34,-5 0 27,-3-1 40,-5 0-5,1 1-5,0-1 24,-4 0 26,-1-1-18,-6 0-24,-3 0 17,0-2 22,-4-1 1,-1-2-31,-3-1-14,-1-1-4,-1-5-10,-2 0-16,0-2 61,-1-2-50,-1-3 14,3-1-17,1-5 2,2-1-12,-1-4-46,2 0 80,1 0 34,1 0 13,1 3 6,-3 4 12,-1 5 61,0 1 25,-2 5 16,0 3 2,2 2-26,2 6 16,-1 5-61,1 6-19,0 7-47,-1 6 55,3 6 1,-2 4-74,3 4-72,0 3-90,2 4-74,1 2-150,2 3-122,0 1-96,-2-2-13,-2 2 25,-4-4 39,-5-6 94</inkml:trace>
  <inkml:trace contextRef="#ctx0" brushRef="#br0" timeOffset="85582.8951">7901 1734 114,'-1'-1'112,"-2"-1"-3,3 0 29,0 1-30,-1 0-19,-1 0-25,2 1-11,0 0-9,0 0-11,2 0-1,-2 0-6,1 1-2,0 0 16,1 0-8,-1-1 0,1 0-4,1 0 42,2 0-3,1 0-12,4-2 17,0 1 1,4 0 2,3 0-35,2-1 22,2 2-17,-1-2-24,1 1 0,1-1 1,3 1 4,3 0-36,-1-2 24,4 1 8,1 2-9,1 0-5,2-1 7,0 1 17,-1-2-20,2 1-4,1 0 14,-2 2-7,3 0-21,2-1 6,2 0-11,0 0 11,3 0-6,-2-1 11,2 1-10,2 0-2,0 1 27,2-1-11,0 2-9,-1-1 7,0 1-16,-3 0-3,-2-1-5,0 0 12,-2 2 11,1-3-36,-3 3 36,0-3-10,-2 2 6,-2-1 14,-1 0-34,-5 0 42,0 1-12,-6 0 41,-1-2-8,-3 3 6,-2-1 5,-2 0-46,-2 0-7,0 0-10,-2 0-2,0-1-28,-1-1 22,-2 3 15,-1-4 15,-1 1 23,-4 0-21,0-2-4,-1 2-5,0 0 12,2-2-4,-2-4-42,3 0 37,1-1-7,0-2-6,1 1-14,0-1 23,1-1-21,0 2 22,0-2-1,-1 1-13,1 3-14,-2-1-10,-1 3-9,-2-1-20,0 0 33,1 1 23,-1 1 23,1 0 9,0-1 24,-1 2-25,2 0-28,-3 1 5,-1 1 17,0-2-30,0 2 15,-1 0-22,-3-1 16,2-1-11,-1-2 19,0-2-3,-2 0-10,0 0 49,-1-1 22,1 2 22,0-1-27,-2 0 27,2-1 8,0-1-24,-2 1-30,-1-1 48,3-3 80,-1 4 7,3-1 57,-1 4 13,2-3 9,2 1-107,2 3-37,-2-1-14,0 4-134,0 0 22,-1 4-61,0 2 90,1 2-35,2 4 50,3 1 64,0 4-31,0 2 26,0 1-62,-1 1-10,1 2-51,-1-1 7,0 1-3,-1 0 29,1 1 18,0 1-1,0 0-3,11 49-2,-9-51-56,-3-1-79,1-2-86,-1-2-52,-1-4-74,1-2-122,-6-5-124,1-2-1,-4-3 33,-3-6 34,-1-2 64</inkml:trace>
  <inkml:trace contextRef="#ctx0" brushRef="#br0" timeOffset="86368.9401">8753 931 174,'1'-18'237,"-1"3"-15,0-1 6,-2 2 9,2 2-8,-3 4-42,-2 4-26,-2 3-21,-3 6-33,-1 4-28,-3 3-22,2 4-10,2 1-8,2 4-17,5-2 1,3 2 11,4-1 4,3-2 28,1 1-25,1-2-11,3 0-13,0-2-17,0 0 0,1-3-22,-2-1 24,1-3-18,1-2-21,-3 1 9,-1-1 9,-4 3 33,-4-2-7,-3 1 31,-3-1 23,-5 2-9,-4 2-12,-4 1-29,-2 2-14,-2-2-103,3 1-111,2-4-129,3-5-70,0-4-37,5-7-10,2-9 87</inkml:trace>
  <inkml:trace contextRef="#ctx0" brushRef="#br0" timeOffset="86514.9484">8767 1017 131,'13'-11'408,"-3"3"35,-2-2 21,-2 3 15,-1 3-215,-3 0-90,-1 0-128,5 1-11,-2 0-14,3 0 39,0-1-27,-1 0-57,0 0-26,2-2-153,0 1-136,-3-3-119,-4-1-23,-5 0 13,-6-4 72</inkml:trace>
  <inkml:trace contextRef="#ctx0" brushRef="#br0" timeOffset="87409.9996">5368 873 112,'2'-11'260,"1"0"23,4 2 21,-1 0-102,2 1-58,-1 2-26,3 0-15,-1 2-18,1 1-13,1 3-12,0 3-16,-1 2 1,0 0-16,-2 5 0,-2 1-1,-1 2 7,-5 4 26,-5 4-12,-3 3 23,-2 1 2,0 2-12,3 0-4,0-2 5,2-3-32,4-1-7,1-3 9,2-3-7,4-3-22,6-4-23,2-4 28,6-4-12,4-7-16,1-3 8,4-5 21,1-4-14,2-3-32,2-5-33,1-4-58,-1-1-56,-3-4-46,-3-2 4,-4 1 5,-3 2 32,-4 3 97,-3 8 65,-2 2 61,-3 6 31,-3 5 47,-2 4 39,-1 7-8,-5 7 20,0 5-7,-2 4-9,0 3-10,3 2-38,1 1-39,5-1-17,7-1-19,2 0 4,6-3-26,1-2 6,4-3 12,1-4-22,2 0 1,3-5-35,0-2 19,1-3-2,-2-3-17,-2-2-39,-4-3-60,-4-4-39,-3-2-54,-4-3-46,-4-4-12,-6 1 16,-3-2 70,-7 2 71,-1 4 64,-4 3 92,-3 4 67,-1 5 86,2 5 50,-1 6 38,0 5 12,1 7-31,1 7-26,1 3-54,1 6-47,4 4-57,2 2-48,6 4-105,4-2-156,8 0-119,6-4-69,7-4-27,6-9-1,6-7 79</inkml:trace>
  <inkml:trace contextRef="#ctx0" brushRef="#br0" timeOffset="87837.024">9783 966 76,'-6'-1'241,"2"0"36,0-1 10,0 0-148,0 0-44,4 0-101,0 2-126,1-2-86,1 0-39,1-1-8</inkml:trace>
  <inkml:trace contextRef="#ctx0" brushRef="#br0" timeOffset="96234.5043">19093 7316 105,'2'4'141,"1"-3"-54,2 1-40,1 0-19,1-2-2,0 3-5,3-3-6,-1 2-3,1-2 3,0 0-8,1 1-1,-1-1-3,0 0 0,1 0-2,-3-1-4,0 1-21,-1-2-66,0 2-31,-3-3-19</inkml:trace>
  <inkml:trace contextRef="#ctx0" brushRef="#br0" timeOffset="96889.5418">20758 7253 105,'-23'-3'138,"1"-1"-9,-1-1 7,1 2 4,4-1 11,0 0-1,3 1 6,2 0 1,4 0-8,2 2-15,2 0-28,4 1-22,3 0-27,6 2-26,4 1-15,9 1-5,5 1 2,8 0-1,6 2 4,11-2-1,9 2 5,8 0 0,8-1 1,6-2 3,7-1 2,4 1 7,6-1 8,3-1 4,4 1 6,0-1 11,1 0 6,0 0 7,-2 1-3,-2-1 0,-3 1-3,-5 1-14,-5 0 0,-6-1-7,-4 1 3,-6 1-8,-7-1-2,-3-1-6,-7 2-13,-7-1-8,-5-1-12,-6 0 0,-6 0-20,-5-1-26,-8 0-75,-5-2-91,-8 0-109,-7 0-117,-10-3-44,-11 0-4,-10 0 55,-9 0 82</inkml:trace>
  <inkml:trace contextRef="#ctx0" brushRef="#br0" timeOffset="97995.6051">3276 8870 175,'-14'2'278,"2"0"5,1 1 2,5-1-139,2 1-76,6 1-40,3 2-15,5 1-3,6-1 4,4 2 8,8-3 5,5-1 0,7-2 0,8-3 2,8-4-5,10-2-19,7-4-47,6-3-87,7-1-91,3-3-52,-1-4-29,3-2-3</inkml:trace>
  <inkml:trace contextRef="#ctx0" brushRef="#br0" timeOffset="99092.6678">9295 1284 160,'2'0'219,"-2"-1"-2,0-1 3,1 0 10,0-5 7,0 0 1,0-3-39,0-3-4,-1 1-23,-1-4 0,-3-2-44,0-2-44,-2-4-53,-1-1 2,1-4-6,0-3-10,-1-2 0,-2-4 5,-3-2-15,-1-3-7,-3-1-3,-2-2-10,-1 0 1,-3 0 22,0 0 26,-2 0-21,-2 0 13,-2 3-14,0 4 2,-5 0-17,0 6 1,-4 1-3,-1 6-15,-4 3 6,-2 7 0,-4 4 0,-3 7-2,-1 2 13,-1 7 27,0 5-25,0 7 2,-1 6-2,1 5 10,4 8 3,0 5-25,2 6 23,4 6 15,3 7 16,2 5 1,4 3-32,5-1 21,6 3-15,7 1-9,5 4-3,5 1-7,5 1 26,6-1-31,5-1-2,9-5 15,9-6-12,6-5 23,66 41 62,-38-58-11,7-7-13,6-9 102,3-7-76,2-9-23,-1-9-25,0-5 3,1-10-24,1-7-56,-2-8 49,-1-12-17,-6-5-40,-8-8-34,-9-12-15,-6-7-82,-8-5-139,-8-4-136,-11-7-32,-10-6-21,-13-3 0,-13-5 36</inkml:trace>
  <inkml:trace contextRef="#ctx0" brushRef="#br0" timeOffset="103070.8954">5537 7716 57,'-1'0'337,"-3"-1"40,2 1 22,1-1-52,-2 0-75,42-14 293,-20 10-502,1 0-9,3 2-12,1 0 5,0 2-11,0 1-19,0 1 1,-1 3-13,-2 1 5,-1 3-20,-2 1 10,-1 3 10,-3 4 2,-4 1 24,-4 3 21,-5 2 25,-5 3-4,-6 3 15,-3 0 0,-4 1 1,-5 0-23,-2 1-5,-1-1 10,-2 0 29,-1-1 26,3-4 37,2-3 22,3-6-9,4-4 4,1-1-37,5-5-24,2-3-50,3-2-20,3-2-23,3 0-4,2-2-7,6-1-18,1 0-8,3 1-2,4 0-6,2 3 0,3 1 1,1 1 14,2 4 14,3 2-11,1 0 0,-1 6-17,0 1 12,-3 5-14,-2 3-12,-2 2 14,-4 3 31,-3 2-3,-5 4-39,-4 2 31,-6 4-3,-4 1 6,-5 1 0,-7 2 11,-1-1 14,-5-1-17,-2-2 38,-1-3 4,0-4-25,1-5-3,0-4 15,1-3 1,-1-8-31,4-3-17,1-4 12,1-4-8,3-2-37,1-3-92,5-1-149,1-3-186,3-4-216,5-2-117,2-4-29,5-5 51,3-6 128,7-3 176</inkml:trace>
  <inkml:trace contextRef="#ctx0" brushRef="#br0" timeOffset="103581.9246">6175 7974 110,'-9'-3'216,"0"-1"25,2-2-54,1-1-14,1 0-16,2 0 10,0-2 12,2 1 15,1-2 19,3 1 3,1-1 11,3 0-16,3-2-21,2 4-15,2-1-29,3 2-23,1 1-25,2 2-24,1 2-19,1 2-12,1 3-5,0 3-17,0 2 5,0 0 1,-1 2 0,0 3-4,-3-1-3,-1 3 15,-3 2 14,-3 0 19,-2 1 17,-6 4 9,-4 3 2,-4 4-10,-7 5-18,-6 3-25,-3 3-17,-6 4-13,-3 3-10,-2-2-4,-2 1-6,3-1 0,2-6 5,2-3 9,5-6-4,4-5 1,2-4-1,4-4-7,3-5-20,3 0 2,4-3 9,2-1 4,4-1 2,2-1 16,5-2 14,4-1-9,6 1-8,3-4 4,4 0-6,5-2-5,3 0 7,5 1-3,1-1-2,3 2-60,2 0-262,1 2-210,-3 1-123,-2 3-59,-7-3-29,-6-3 40,-9-4 255</inkml:trace>
  <inkml:trace contextRef="#ctx0" brushRef="#br0" timeOffset="107965.1753">8518 2123 12,'-11'-7'161,"-2"-1"11,3 2-33,-1-2-23,0-1-9,-2 1-7,0 1 3,1-1-10,-3 1 1,1 1-9,-1 2 7,-1 6-1,1 0 13,1 2 20,3 2-30,1 0-7,0 2-20,2 4-5,0 2-24,3 1-7,-1 4 1,2 0 2,1 3 4,3 1-1,0 0 3,3-1-14,0 2-2,4-3 7,0-1-15,4-3 15,2-2-9,5-3-10,1-5 0,5-5-13,-1-5 12,3-6-27,-1-3 10,3-2 2,-4-7 8,-3-2-2,-6-2-10,-4-1 6,-3-2 4,-5 1-2,-3-1-6,-5 2 3,-2 2 23,-5 3-11,-1 3-3,-5 5 5,-4 2-13,-2 3 10,1 2 13,0 2 4,4 1-12,3 2-48,5 1-44,4 4-72,5 0-137,6 1-92,4 0-41,3-1 22,4-2 43</inkml:trace>
  <inkml:trace contextRef="#ctx0" brushRef="#br0" timeOffset="108292.194">8837 2080 207,'-7'15'318,"-3"-1"74,-3 3 21,0-1-117,1 1-67,-3-1-41,5 0-38,2-1-69,3 0-24,3-1-22,2 1-29,5-2-5,2-4-3,5-2-15,4-3 11,2-4 3,1-3 13,2-4-10,2-2 6,-3-3 16,1-3 0,-2-2-4,-4 0-3,-2-2-2,-5-1-11,-3 1-11,-3 0-17,-5 3 11,-4 3 14,-5-2 13,-4 5-10,0 3 0,-2 2 7,4 5-9,-1 0-38,2 0-55,6-2-34,0-1-34,6 1-54,6 1-73,3 0-62,5-3 2,5-2 23,5-4 32</inkml:trace>
  <inkml:trace contextRef="#ctx0" brushRef="#br0" timeOffset="108546.2085">9151 1980 38,'7'13'249,"-6"3"49,-4 3 4,-1 2-36,1 2-41,-1-1-49,4 0-44,0-1-50,3-1-35,1-3-23,3-2-2,2-3-8,3-1 2,1-5 3,1-2-4,3-6-2,-1-3-17,1-4 1,-2-3-3,-4-4-4,-1 2 5,-6-2 1,-2 3 10,-6 0-3,-4 2 6,-5 5-7,-4 3 7,-1 3-3,0 3 1,3 0 2,1 0-18,4 2-29,4-2-49,3-2-53,4 1-91,6-4-79,5-2-29,3-6 9,5 1 29</inkml:trace>
  <inkml:trace contextRef="#ctx0" brushRef="#br0" timeOffset="108801.2231">9463 2033 109,'0'18'270,"-4"-1"20,0 3 14,-1 1-91,0 5-72,1-2-41,1 1-24,3-1-16,2-2-13,3-1-17,2-2-12,4-4-6,-1-1-6,2-3 4,1-5-4,0-3-13,1-5 23,0-2 4,-1-4 12,-1-3-5,-2-1-16,-4-2-3,-3 1-20,-4-1-7,-2 0-3,-5 2-3,0-2 4,0 1 18,-1 2 7,3 0-7,0 3-38,0-1-56,6 2-57,0 0-94,2 0-61,2 1-14,-1-2 14</inkml:trace>
  <inkml:trace contextRef="#ctx0" brushRef="#br0" timeOffset="109303.2518">9780 2158 131,'-4'-2'281,"1"1"51,-1-1-2,2 4-34,-3-1-58,2 5-22,0 4-79,0 1-40,3 4-40,0 2-28,3 2-11,2 0-6,2 0 20,29 25 16,-19-38-39,4-4-3,-1-6 8,1-5-7,0-4-5,-4-3-4,-1-3 3,-6-3-1,-5 1-14,-2-1 18,-6 1-4,-5 1-14,-2 4-27,-6 4-22,-5 6-47,-4 6-59,-5 8-80,-3 7-77,0 6-29,-3 7-1,3 7 29</inkml:trace>
  <inkml:trace contextRef="#ctx0" brushRef="#br0" timeOffset="109728.2761">8848 2726 62,'4'-2'409,"-4"1"47,0 0 21,0-1 14,0 2-166,0-1-158,0 0-87,0 2-89,4 0-105,-1 5-142,1 1-113,1 0-60,-3 1-28,1-3 30,-2-1 77</inkml:trace>
  <inkml:trace contextRef="#ctx0" brushRef="#br0" timeOffset="109866.284">8869 2994 252,'-5'27'432,"0"-8"30,1-2 16,1-5-52,1-1-199,2-4-104,1-3-71,3-3-79,1-3-101,3-1-98,0 0-128,-2 3-69,-1 2-24,-4 3 33,2 2 72</inkml:trace>
  <inkml:trace contextRef="#ctx0" brushRef="#br0" timeOffset="110246.3058">8628 3410 148,'-19'12'282,"1"-2"36,0 0 22,3 1-111,-1 0-25,3 1-4,2 0-11,0 2-20,5 1-24,1 2-8,3 0-57,2 2-32,6-1-20,1-1-20,5-1-5,1-3-3,3-4-7,2-2-18,3-6 16,1-6 6,2-2-7,-1-4-13,0-2-3,-5-4 2,-2-1-34,-3-4-5,-4-2 5,-2 2 3,-9 0 18,-3 1 14,-6 3 24,-6 3 10,0 5 13,-2 2 13,-3 5-7,0 3-5,1 2-10,3 1-15,3 2-49,5-2-56,2 1-69,5-1-72,3-1-91,9-1-41,3-2 12,3-1 39</inkml:trace>
  <inkml:trace contextRef="#ctx0" brushRef="#br0" timeOffset="110808.3379">8613 3537 107,'-6'-16'187,"2"-3"30,-1-2-86,2-5-25,0 1 69,1-4 50,-1 5 41,1 0 6,0 5 25,-1 3-6,2 3-96,1 5-74,1 5-48,1 5-33,1 7-20,-1 7-7,-1 6 6,2 6 27,-1 4 9,1 4-6,-2 1 0,1 4 16,0 0 13,1 0-28,0 2-8,1-1-8,-2-3-3,0-2-12,1-4-37,-3-4-14,1-5-18,-1-3-5,2-5-25,-2-5-11,0-8-6,0-8-5,0-7-37,0-10-47,0-9-41,5-8-32,0-7-12,0-2 19,2-4 42,-5 2 65,3 4 72,-2 2 98,0 5 81,0 6 65,-1 5 37,0 6 11,1 5-9,-3 5-69,0 4-32,0 8-49,2 9-45,3 8 5,2 6 0,1 6 19,1 3-30,0 0-70,-1 2-95,2-1-152,-4 1-78,-1-3-41,-2-3-10,-1-6 48</inkml:trace>
  <inkml:trace contextRef="#ctx0" brushRef="#br0" timeOffset="111098.3545">8987 3246 226,'-3'0'458,"0"2"21,1-1 37,-2 1-14,2 1-236,2 3-124,0 2-70,0 4-18,0 2-38,3 3 16,1 4-10,0 2-7,0 2-1,1 3-9,-1 2 4,1 3-34,-1-1-7,1 2-23,-3-1-36,1-1-85,0-1-91,-3-5-83,-1-4-71,0-5-17,2-7 12,1-5 75</inkml:trace>
  <inkml:trace contextRef="#ctx0" brushRef="#br0" timeOffset="111286.3653">9233 3284 320,'8'-9'349,"-4"3"18,1 7 18,-1 7-155,-2 6-81,-2 3-39,0 8-14,-2 1-11,0 5-13,1 3-9,1 0-54,-1 1-75,1 1-75,-2-2-124,-2 0-91,2-4-49,-3-3 5,3-8 49</inkml:trace>
  <inkml:trace contextRef="#ctx0" brushRef="#br0" timeOffset="111510.3781">9517 3202 125,'6'0'389,"-2"3"23,-3 3 33,-1 5 16,-4 5-222,1 4-96,0 2-52,-1 3-24,3 4-25,0 1-45,0 2 0,-1-1 6,2 1-16,1-1-24,0 0-75,1-1-73,-1-1-137,-1 0-73,0-5-31,-3-5 5,0-5 58</inkml:trace>
  <inkml:trace contextRef="#ctx0" brushRef="#br0" timeOffset="111830.3964">9875 3149 229,'0'6'394,"-1"1"63,1 2 23,-1 2-102,0 3-86,-1 3-26,1 4-76,2 1-46,1 2-15,2 5-17,2 4-29,0 4-58,3 2-69,-2 2-180,3 2-186,-3 1-102,-3 1-42,-4-3-8,-5-5 37</inkml:trace>
  <inkml:trace contextRef="#ctx0" brushRef="#br0" timeOffset="112702.4463">8825 3451 117,'-6'0'128,"-1"0"-53,0 0-17,2 0-6,-1 0 3,0 0 6,1 0-3,1-1 20,0 0-19,0-2-17,2 1-6,0-2-1,1 0-8,1-1-45,-1-1 22,0-4 16,0 0-2,1-2-13,0-1 3,-2-1 26,2-1-9,0-1 1,-2 2 62,2 2 24,0-2 50,-1 2 29,1 1 25,-1 2 7,1 2-57,-1 2-16,1 5-48,0 3-42,0 8-27,-2 6-23,4 7-13,-2 8-13,2 1 10,-1 2 10,1 1 0,-1 0 0,1 0 8,0-2 6,-1-2 0,1-3-7,-1-1-8,0-6-10,-1-2-11,-2-4-4,-1-5-19,0-4-15,-4-4-6,-1-6 3,0-2 0,1-7-23,-2-4 17,-3-4 6,0-6 19,-1-4 2,-1-3 6,2-2 17,0 1 4,0 2 36,3 2 0,2 5 42,0 4 22,1 4 16,2 5 9,1 4-23,-1 3-25,2 6-22,1 5-22,1 4-14,3 5-38,1 3 13,0 5 16,4 1 7,0 3-9,3-1-23,0 1-27,-3-1-67,2-1-65,-2-4-73,-1-2-67,0-4-48,-2-1 0,-3-6 31,-2-5 48</inkml:trace>
  <inkml:trace contextRef="#ctx0" brushRef="#br0" timeOffset="112889.457">8656 3409 102,'-5'-33'244,"3"2"34,-2 3-6,2 5-13,0 1 9,1 6-2,0 2-30,1 3-12,0 5-50,1 3-32,-1 7-63,-2 7-54,4 8-20,0 5-19,-2 9 1,1 5-28,-1 4-18,2 5-77,1 4-99,1 4-120,1 5-61,-1 1-28,-1 2 10,-1 0 85</inkml:trace>
  <inkml:trace contextRef="#ctx0" brushRef="#br0" timeOffset="113670.5016">5411 9350 129,'-8'3'443,"-1"-3"32,1 0 12,3 1 9,4 1-200,2-2-157,5 3-83,6-1-29,4 2-13,10-1-5,8 0-4,10-1-1,14-3 3,11-4-3,12-3-5,16-7-64,14-4-160,12-4-131,5-4-74,-1 1-34,-6-1-12,-6 2 47</inkml:trace>
  <inkml:trace contextRef="#ctx0" brushRef="#br0" timeOffset="142097.1275">6922 10693 15,'-25'-4'230,"1"-5"45,0 1 70,3-3 29,1 1 76,2-2 42,2-1 13,3 1-21,1-1-50,2 0-132,5 2-131,0-1-76,4 0-49,3 2-25,4-1-13,4 1 0,3-2 1,3 1-5,4 1 5,3 2 6,3 1-8,0 2 1,3 2 0,0 1 1,-1 4-7,0 1-4,-3 3-5,-4 6-6,-5 3 0,-5 5 7,-3 7 1,-8 6-4,-6 8 6,-7 4 10,-5 5-4,-2 2-9,-5 0-2,-2-2 0,2-2 1,0-4 2,3-7-1,2-3 1,4-5 6,3-5 5,3-6-10,2-2 0,3-5 2,1-1 0,1-2 1,4-2-6,3 0 15,1-1-3,5-2-2,1 1 3,2 1-10,4-2 8,1 1-11,1 1 2,3-1 5,1-1-2,1 0 2,0 1 1,0-1-8,-2-1-6,-2 0-91,-2-1-138,-2-1-113,-4 0-95,-2-3-102,-3-2-96,-4-5 33,-1-5 109,-2-6 107,-3-6 79</inkml:trace>
  <inkml:trace contextRef="#ctx0" brushRef="#br0" timeOffset="142470.1489">7152 10297 387,'4'-41'382,"0"6"40,2 4-41,-2 4-59,-1 5-95,2 5-77,1 5-62,1 3-26,2 5-10,0 4-35,0 4-4,0 5 2,-1 2 11,-1 5-5,-1 2-13,-5 3-8,-3 5 0,-3 1 10,-2 2 3,-3-2 6,0 0 19,1-3 36,0-5 41,3-2 25,2-5 5,1 0-13,0-4-9,2-3-30,3-2-57,3-2-14,-1-2-11,5 0-2,-1 0-21,2 0 9,0 1 14,2 2-7,-1 0-1,-2 1 0,0 3 11,-3 2-3,-2 5 9,-3 0-11,-4 4 15,-4 4-3,-4 3-16,0-1-5,-3 2 3,0-3 12,0-1-39,1-4-63,0-2-49,5-2-137,2-5-187,3-4-114,3-4-27,3-2 29,1-2 47,4-2 134</inkml:trace>
  <inkml:trace contextRef="#ctx0" brushRef="#br0" timeOffset="142671.1604">7504 10802 215,'3'22'578,"-2"0"98,-2-4 59,1-4 23,0-3-227,1-3-186,-1-1-150,3-3-88,-1-1-66,3-4-17,5-2-7,4-2-4,0-1-6,6-3-17,1 2 7,4-1-16,0 1-75,1 2-147,-2-1-101,2 3-111,-5 0-152,-2-2-68,-5-2 36,-3-2 123,-3-5 89</inkml:trace>
  <inkml:trace contextRef="#ctx0" brushRef="#br0" timeOffset="142960.1769">7844 10668 143,'5'-18'415,"-3"0"43,3 0 24,2 1 17,1-1-215,4 3-113,2 2-69,4 1-37,2 2-21,4 3-13,4 2-10,-1 2 0,3 3-6,-1 3-6,-1 2 5,-3 4-4,-2 3-2,-7 5-6,-5 5 1,-7 10-12,-10 4-4,-6 7 12,-8 4 35,-2 1 105,-2-4 45,3-4 65,2-5 18,5-5 4,2-6-30,3-4-112,3-4-43,4-2-39,4-5-23,5 0-7,6-5-3,5-2-1,4-2-13,5-4-29,2-1-68,1-1-98,2-2-73,0-3-119,0 0-119,-1-3-128,-1-2-4,-5-4 54,-2-2 47,-4-3 113</inkml:trace>
  <inkml:trace contextRef="#ctx0" brushRef="#br0" timeOffset="143117.1859">8477 10718 63,'6'-12'405,"-1"2"53,-1 0 27,-2 3 16,5 0-157,10-5-30,-3 6-245,55-13 15,-39 12-74,2 1-5,2-2-1,1 2-15,-3 2-35,-2 0-88,-2 3-104,-10 4-103,-6 3-88,-6 7-33,-12 5 8,-6 7 72</inkml:trace>
  <inkml:trace contextRef="#ctx0" brushRef="#br0" timeOffset="143267.1945">8740 10824 63,'-28'44'360,"4"-2"73,2-5 49,2-5 27,7-5-127,3-5-130,5-3-82,6-3-50,6-5-34,53 1 86,-27-16-139,48-15-27,-35 3-53,4 0-43,0-2-86,2-4-97,-1-1-100,-3-2-82,0-4-21,-1-4 10,1-6 66,-1-6 93</inkml:trace>
  <inkml:trace contextRef="#ctx0" brushRef="#br0" timeOffset="143578.2123">9736 10072 100,'23'-75'327,"-6"7"70,-5 7 49,-5 8-73,-4 10-50,-4 13-52,-6 12-67,-3 14-48,-5 19 4,-5 17 51,-4 21 33,-5 15 33,-1 14 2,3 13 29,0 10-36,4 10-66,4 4-53,7 3-44,7-3-5,6-4-49,11-7-17,8-6-13,9-11-10,5-13 0,8-13-15,6-14-17,4-18 16,4-15-7,2-15 7,1-13-6,-1-13 13,-5-10 3,-7-6-25,-9-5 3,-11-4 0,-11 3 10,-13 3 2,-12 5 2,-10 6 9,-12 10-6,-10 10 0,-9 12 2,-8 13-19,-3 13-96,0 9-219,1 11-267,4 3-147,6-4-88,3-10-27,1-16 77</inkml:trace>
  <inkml:trace contextRef="#ctx0" brushRef="#br0" timeOffset="150734.6216">14438 9791 207,'-1'9'310,"0"-3"12,3 0 8,2-3-128,2 2-96,1-3-50,3-1-24,2 0 51,4-2 22,2 0 11,5-3 4,1 0-2,1-2-22,0-2-93,0 1-74,-3-3-67,-3 4-53,-5-3-58,-4 1-22,-5 2-13,-5-1-11,-2 0 17,-5 0 33</inkml:trace>
  <inkml:trace contextRef="#ctx0" brushRef="#br0" timeOffset="151373.6581">14645 9578 91,'-3'-24'251,"0"6"34,2 5-29,-2 8-14,1 9-15,-1 13-25,0 13-36,-1 12-25,1 12-21,0 10-25,0 9-20,-1 6-35,-1 3-18,3 1-13,1 0-1,3-5-8,3-6-3,3-8 9,2-13 6,4-10 4,5-15-10,4-14-6,8-17-5,3-16-12,5-16-1,5-16 3,5-13 3,4-11 13,0-6-2,2-3 13,-1 6-1,-2 5-1,-3 12-5,-5 8 0,-5 11 7,-3 12 3,-5 9 2,-4 10 13,-4 9 12,-6 11 4,-3 8 5,-6 9 11,-4 5-4,-6 4-15,-4 5 1,-4 1-6,-4 1-29,-3-2-16,-1-4-8,-3-4-6,1-7-25,2-10-50,2-9-38,3-13-64,2-13-57,1-12-46,2-14-32,1-9 15,3-5 65,-2-2 93,1 4 107,-3 8 114,1 7 99,0 10 58,0 6 16,0 11-12,0 11-29,-1 10-55,1 9-34,-1 7-20,1 10-18,2 2-17,1 5-5,0 2-8,1-1-18,1 1-34,0-2-46,-2-3-47,0-3-71,-4-1-59,1-7-28,-4-6-1,-1-4 32,-1-8 47,-2-8 67,3-8 79,-3-5 74,2-4 87,0 1 83,0 2 67,0 4 40,2 6-5,0 6-17,2 10-48,1 9-72,1 8-46,4 10-50,1 7-19,5 2-28,3-1-4,7 0 1,5-4-39,5-2 12,4-4 26,5-6 20,3-6-26,1-6-13,4-7-37,-1-6-100,2-7-132,-1-7-136,-4-5-45,-2-9-25,-4-8 36,0-3 81</inkml:trace>
  <inkml:trace contextRef="#ctx0" brushRef="#br0" timeOffset="151803.6827">15527 9956 40,'21'-23'317,"-2"0"52,0 5 32,-2 1 15,3 3-146,-1 0-113,2 3-58,0 2-41,1-1-24,-1 1-14,22-7-9,-24 7-20,-3 3-7,-4-3-16,-3 1-32,-4-4-42,-3 1-46,-7-2-24,-2-3-7,-4 2 10,-2-1 44,-2 1 72,3 2 87,0 5 71,-2 4 47,4 6 17,0 7 27,1 6-22,4 8-21,1 8-24,2 6-23,2 4-15,2 2-35,2 2-5,3 0-29,0-3-2,7-2-10,1-4 11,5-6-9,3-9 7,3-5-12,4-13-20,3-8-31,2-10-46,0-9-55,0-10-60,-1-9-29,2-11-39,0-5 9,-1-5 25,-1 0 65,-3 2 81,-6 8 90,-2 9 117,-6 9 70,-5 10 51,-2 9 37,-4 10 4,-3 10-5,-1 10-17,-2 10 9,1 7 13,0 6 2,-1 3-4,1 4-39,-1 4-63,3-1-85,1-1-77,2-2-133,1-4-81,27 76-2542,-30-122 2333,1-9 94</inkml:trace>
  <inkml:trace contextRef="#ctx0" brushRef="#br0" timeOffset="151923.6896">16408 9881 1127,'2'-9'429,"1"1"-135,0 5-114,1 0-84,-1 6-44,2 0-27,0 2-33,-2 1-44,1 0-51,-3 2-57,-3 0-83,-3 2-92,-4-1-31,-4 0 11,-6-1 30</inkml:trace>
  <inkml:trace contextRef="#ctx0" brushRef="#br0" timeOffset="152128.7013">16143 9950 168,'-12'12'434,"1"3"39,4 2 17,0 4 11,4 7-233,0 3-128,3 1-68,0 4-36,3-1-11,-1 1-21,5 0 2,2-3-5,4-1-6,1-3 11,4-2-6,2-7 12,1-4 1,4-8-2,3-7 8,2-6-24,2-9-28,1-5-79,2-8-103,0-5-105,-2-4-95,2-5-38,-4-1 1,0 0 59</inkml:trace>
  <inkml:trace contextRef="#ctx0" brushRef="#br0" timeOffset="152708.7345">16671 9993 276,'14'-19'368,"-2"5"43,-1 1 28,1 2-98,1 2-118,0-1-80,-1 3-53,5 0-37,-1-1-23,2 3-13,0-4-12,-1 3-5,-2-1-4,-1 0-9,-4 0-28,-4 0-60,-3 0-93,-6-1-109,-4-2-76,-2-1-33,-1 0 7,1-1 122,-2 1 157,0 0 177,2 3 146,-1 3 78,3 2 60,-1 6-26,3 4-27,0 5-53,2 7-53,2 5-29,0 5-19,3 4-38,0 2-34,2 1-22,-2-2-13,2 0-8,1-3-20,0-3-5,-1-4 8,1-5 4,-1-2-19,1-6-11,1-5-22,1-6-30,0-7-27,2-7-24,-1-7-6,3-10 6,2-5 20,1-5 28,3-3 34,3 0 38,1 0 38,3 3 31,2 1 42,3 5 19,3 2 9,3 5 1,2 3-10,1 5-16,3 1-35,-1 4-14,0 4-12,0 1-14,-2 5-26,-4 2 2,-2 4 4,-6 3 6,-4 5-4,-7 4 1,-9 6 15,-7 6-16,-8 4-33,-9 7-5,-5 3 14,-5 0-1,3 0 4,-3-2 14,1-2 32,4-6 13,2-3 10,4-5 11,4-4 11,6-4-3,5-5-3,7-7 18,7-3-35,3-6-28,6-5-12,3-2-7,3-4-27,1 1-21,0-2 2,0 0 30,-2 2-26,-5 3-17,-4 2 3,-7 3-78,-3 2-99,-10 2-134,-4 1-71,-9 3-31,-7 1-9,-5-2 53</inkml:trace>
  <inkml:trace contextRef="#ctx0" brushRef="#br0" timeOffset="152950.7483">17280 9389 178,'2'-40'278,"1"6"12,2 9 7,1 10-134,1 12-51,0 11-1,-1 13 20,-2 12 14,0 11 22,-1 9 10,-3 11-6,-3 7-18,-3 9-11,-4 5-1,-3 4-5,-4 4-5,-1 0-5,-3-1-16,-1-3-28,0-4-34,0-7-41,1-10-42,3-11-41,4-10-34,1-13-54,3-13-73,6-15-62,2-13-68,2-16-70,5-12-25,3-10 25,6-7 66,2 3 71</inkml:trace>
  <inkml:trace contextRef="#ctx0" brushRef="#br0" timeOffset="153081.7558">17175 10292 12,'21'-28'246,"-2"7"113,2 7 67,1 9 43,2 6-66,0 9-27,0 5-27,2 7-30,-1 5-21,3 1-20,0 2-34,0 2-55,1-1-64,-2-2-50,0-2-47,-3 0-94,-4-4-100,-3-3-175,-6-1-208,-4-3-114,-8-4-40,-4-6 46,-3-6 76,1-12 156</inkml:trace>
  <inkml:trace contextRef="#ctx0" brushRef="#br0" timeOffset="153449.7769">18103 9874 202,'-25'9'383,"3"-2"61,6 0 21,4-1-104,6-2-87,7-4-53,8-1-72,8-7-46,8-4-30,8-5-26,4-3-8,5-2-8,5-3-28,-1 0-16,2-2 4,-5 4 3,0 1-15,-7 3-13,-6 1-10,-6 3-38,-8 3-55,-10 2-71,-7 3-61,-10 4-66,-7 2-69,-6 0 1,-3 0 35,-2-3 57</inkml:trace>
  <inkml:trace contextRef="#ctx0" brushRef="#br0" timeOffset="153624.7869">18323 9348 338,'4'-21'257,"0"9"-27,-1 9 0,-1 12 9,-4 13 7,1 10-2,-4 13-23,-1 9-37,-4 7-50,-2 7-54,-2 7-22,-1 4-7,-2 1-8,-1 1-18,-1-2-18,-1-1-1,1-6-55,3-5-87,3-11-91,1-10-101,2-13-75,3-12-32,2-16 15,4-13 56</inkml:trace>
  <inkml:trace contextRef="#ctx0" brushRef="#br0" timeOffset="153783.796">18298 10002 178,'18'-3'532,"-3"3"63,0 7 31,1 6 19,1 7-189,1 5-215,0 4-112,2 1-59,0 3-35,4 0-10,-2-1-23,3 0 4,1 0-13,2-2-43,1-3-97,-1-5-117,2-5-82,-2-4-100,-1-5-92,-1-7-15,-1-5 71,0-9 95,-1-6 85</inkml:trace>
  <inkml:trace contextRef="#ctx0" brushRef="#br0" timeOffset="154156.8173">19230 9469 361,'5'-20'425,"-2"8"28,-1 9 13,-2 9-155,-2 11-86,-1 8-93,0 8-49,0 5-12,1 6 4,2 5 2,2 4 1,0 2 4,2 2-6,1 0-9,1-1-17,28 259 53,-34-289-108,-4-9-21,-2-5-29,-2-9-21,-3-10-38,-3-8-68,-1-8-51,-5-5-16,-2-4 19,0-2 36,-1 0 74,1 3 118,0 3 93,-1 6 84,1 4 26,1 9 15,-1 7-14,4 7-36,-2 5-44,5 4-41,2 4-4,1 2-24,4-1-27,4 3-26,3-2-20,6-2-44,2-5-120,6-5-154,5-10-116,3-7-54,6-9-3,2-11 21,5-6 95</inkml:trace>
  <inkml:trace contextRef="#ctx0" brushRef="#br0" timeOffset="154276.8242">19344 9868 196,'29'-7'468,"-3"1"47,-4 5 27,-1 5 17,1 8-224,-3 5-147,1 6-75,0 3-47,0 5-53,0 1-50,0 0-103,-2 0-153,-2-2-138,-2-5-71,-2-2-9,-4-6 11,-2-2 81</inkml:trace>
  <inkml:trace contextRef="#ctx0" brushRef="#br0" timeOffset="154666.8465">20303 9970 162,'-17'0'411,"3"-3"38,4 1 25,4 0-34,4 1-141,4 0-125,4 1-70,6-1-41,3 1-17,5-2-32,4 0 3,4-1-9,0 2-9,3-2-2,2 0-19,-4 0-48,-2-1-112,-2 1-144,-5 2-83,-7-1-48,-8 2-9,-6 3 35</inkml:trace>
  <inkml:trace contextRef="#ctx0" brushRef="#br0" timeOffset="154801.8542">20377 10144 245,'-26'39'597,"5"-6"82,5-6 49,5-5 20,7-4-223,4-4-197,11-3-152,6-4-74,9-5-63,6-4-99,7-3-103,5-3-155,1-4-184,1 0-135,2-3-54,0-1 44,-1-2 72,1-1 132</inkml:trace>
  <inkml:trace contextRef="#ctx0" brushRef="#br0" timeOffset="155165.875">21141 10081 322,'-25'-11'429,"2"-3"37,2-2 31,3-1-108,4 1-90,3 0-61,2 2-43,8-1-17,2 2-2,7 3-11,4 3-54,5 4-32,3 3-7,3 3-15,0 4-41,2 3-3,-2 4 0,-4 2-3,-3 7-17,-5 0 0,-6 5 18,-7 5-10,-9 4-5,-8 5 0,-9 3 1,-5 4 10,-3-2 42,0-1 37,3-6 22,4-4 9,6-7-3,6-3-11,6-5-45,9-3-8,8-7-18,10-5 7,9-6-37,6-4 1,6-4 11,2-2-54,5-1-79,1-3-86,0-2-45,0 1-123,-1-1-151,-3-2-109,-5-3 9,-2 0 34,-7-4 59,-5-1 110</inkml:trace>
  <inkml:trace contextRef="#ctx0" brushRef="#br0" timeOffset="155547.8969">21494 9127 87,'2'-34'270,"1"3"17,2 3 10,2 6-88,-1 5-92,2 5-42,0 4-10,2 3 62,0 4 26,1 5 28,0 3 1,1 5-20,-1 5-13,0 5-74,-3 2-31,-5 3-28,-3 4-11,-4 1 14,-6 2-9,-5 2-4,-4 1 2,-1-5 5,2-3 2,3-4-4,2-3 5,5-4 3,2-4-8,4-1-5,5-2 5,5-3 3,5-1-4,5-3 1,1 1-3,4-2-3,1 2-2,0 1-3,-2 2 0,-2 1 3,-6 2 3,-4 3-2,-8 3 1,-7 4 0,-8 2-2,-5 4 1,-7 2-16,-4 1-24,-3 0-74,-2-1-96,2 0-153,4-7-80,3-6-31,7-8 5,8-10 64</inkml:trace>
  <inkml:trace contextRef="#ctx0" brushRef="#br0" timeOffset="155950.9199">21920 10040 155,'-12'3'406,"-1"-3"58,3 2 30,0 0-71,5 0-62,3 1-95,3-2-47,5 0-24,5-1-10,4 0-8,4-1-17,6-3-35,2 0-46,4-3-37,2-2-22,1 1-43,1-2-72,-1 1-67,-2-1-138,-5 0-147,-5 1-118,-7 1-40,-8 4 36,-7 4 45,-7 3 127</inkml:trace>
  <inkml:trace contextRef="#ctx0" brushRef="#br0" timeOffset="156101.9286">22005 10249 317,'-23'40'425,"5"-6"30,4-4 19,4-5-100,7-3-156,6-4-96,5-4-56,89-4 10,-58-20-106,3-2-66,4-4-85,4-3-78,2-2-86,0-3-65,1-5-9,0 0 45,0-1 71</inkml:trace>
  <inkml:trace contextRef="#ctx0" brushRef="#br0" timeOffset="156455.9488">22882 9898 182,'13'-38'281,"-6"-4"56,-4 1-14,-5-2-8,-5 0-13,-3 2 7,-5 2 13,-5 5-4,-1 4-32,-5 7-35,-4 8-44,-5 8-45,-2 8-45,-1 7-51,4 6-30,7 6-4,6 4 20,7 6-15,6 6-17,4 4-1,6 5 1,6 4-4,3 2-4,4 4 3,2 1 4,4 0-1,0 2-3,2 0 9,-2 2-1,0-2 3,-2 0-8,-2-1-3,-4-2 8,-4 1-13,-4-2 10,-5-2-6,-6-3-5,-4-2 11,-8-3 0,-4-6 7,-6-5-23,0-9 25,-1-9 27,2-11 28,2-10-1,3-16-13,6-12-19,6-15-18,7-12-44,8-13-116,11-12-126,10-10-157,10-9-182,10-5-123,7-1-47,8 2 53,5 0 96,2 3 159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4095.875" units="1/cm"/>
          <inkml:channelProperty channel="Y" name="resolution" value="6553.3999" units="1/cm"/>
          <inkml:channelProperty channel="F" name="resolution" value="10E-6" units="1/cm"/>
        </inkml:channelProperties>
      </inkml:inkSource>
      <inkml:timestamp xml:id="ts0" timeString="2023-12-25T03:36:22.95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15222 5022 129,'-6'-9'181,"0"1"-35,-1 0-31,1 1-15,2 1-15,0 0-15,-1-1-40,3 5-14,-1 0-34,1 1-11,2 1-31,1 0-33,2 0-35,0 2-46,2 0 2,-1-1-5</inkml:trace>
  <inkml:trace contextRef="#ctx0" brushRef="#br0" timeOffset="240.0138">15129 6052 21,'-5'15'172,"3"-2"7,-2-3-30,1-4-30,1 0-18,-1-2-26,0-2-16,1-1-24,-1-1-41,3 0 6,0-1-40,5-1-59,0-1-61,1-2-33,0-3 2,1-4-15</inkml:trace>
  <inkml:trace contextRef="#ctx0" brushRef="#br0" timeOffset="11571.6619">2862 8932 129,'-6'7'199,"-1"0"15,1-1-77,1 0-43,-1-1-35,2-1-25,-1-1-4,1 0-14,1-2-10,0 0-10,3-1-9,-1 0-2,2 0-11,-1-1-9,2 1 1,1-1-3,0-1-2,0 2 3,-1-1 4,1 1 3,-1 0 6,-1 0 7,1 1 9,-1-1 4,0 1 9,-1 0 6,0-1 11,0 1 9,0-1 6,0 1 8,0-1-2,0 0 0,-1 0-8,0-1-5,-1 1-8,1-1-8,0 0-6,0 0-10,0-1-14,1 1-22,-2-2-23,2-1-41,2 1-59,-2-4-24,0-2-10</inkml:trace>
  <inkml:trace contextRef="#ctx0" brushRef="#br0" timeOffset="12068.6903">2829 4901 73,'-1'0'53,"1"-2"-12,0 1-9,-3 1-4,3 0-10,-1 0-10,1 0-9,1 0-9,0 0-12,1-2-14,-2 2-26,1 0-25</inkml:trace>
  <inkml:trace contextRef="#ctx0" brushRef="#br0" timeOffset="18038.0317">6428 6742 7,'-5'-1'202,"0"-1"39,2 1-38,-1-2-14,2 3-21,-1-1-43,1 2-35,1-1-41,1 0-22,0 0-19,1 0-5,-1 1-2,3 1 2,-1-1-1,21 7-53,-21-8-5,1 1-21,-1 0-14,-2-1-18,0 0-25,0 0-29,-1 0-23,-3-1-5,-2 0 4</inkml:trace>
  <inkml:trace contextRef="#ctx0" brushRef="#br0" timeOffset="18559.0616">4827 5425 42,'-4'2'187,"3"0"-11,-1-1-56,-1 0-43,1 1-23,0-1-30,2 0-46,0-1 1,1 3-49,0-1-59,2 0-33,1 0-9</inkml:trace>
  <inkml:trace contextRef="#ctx0" brushRef="#br0" timeOffset="191152.9334">11847 3975 48,'-10'-13'168,"-3"1"9,-1 0-68,-3 0-30,-1 6-2,-5 2 13,-4 4-17,-3 3-1,-2 4 15,-2 5 16,-2 5 3,2 3 6,-2 6 14,1 3 14,2 8 8,0 5-12,3 6-8,1 7-13,4 5-14,4 5-25,4 1-18,7 1-14,3-2 6,13-4-18,3-2-16,10-6-4,7-2-12,7-7 1,6-7-20,4-5 13,5-8 3,2-7 3,6-8 5,1-8-1,2-10 8,2-4-9,-2-10 7,0-5 3,-4-8 0,-6-5-22,-5-7-5,-8-4 18,-8-5-6,-9-2 2,-7-1-7,-10 1 25,-9 2-2,-10 3 1,-9 4-1,-7 6-16,-5 3 7,-5 5 14,-1 5-17,0 6-67,4 6-130,6 5-138,5 3-79,9 2-62,8-1-5,8-6 51</inkml:trace>
  <inkml:trace contextRef="#ctx0" brushRef="#br0" timeOffset="192178.992">13882 3785 42,'-5'-9'375,"-1"2"51,4 0 43,-1 1 67,2 2-77,-1 0-51,-1 1-44,2 0-61,0 0-33,2 1-50,2 2-107,0 1-50,3 0-45,4 4 10,2 0-11,0 0-23,2 1 16,1 0-3,0 1-1,-1 1 7,-1 0-10,-2 2-8,-2 0-8,-5 2-8,-6 2 1,-6 3 3,-4 6-4,-4 0 3,-7 3 4,-1 2 8,-1-3 4,0 0 6,5 0 17,1-5-22,6-1-8,5-3-15,0-3 9,5-2-11,3 0-4,4-4 30,5-1 2,3-5-20,3-1-79,6-3-55,3-3-37,3-2-47,4 0-57,1-2-23,1-2-7,-1-1-13,-1-2-7,-3 1 1,-4-2 37,-3 0 41,-4 2 95,-3 3 107,-4 0 103,-3 1 76,-4 4 81,-3 0 67,-1 4 33,-4 2 0,-2 2-47,2 5-62,-1 3-39,4 2-43,2 3-46,2-1-45,2 1-38,3-2 38,0 0-18,3-1-27,3-4 14,0 0-7,3-3 16,1-5 11,-1-1 8,-1-4 20,-2-2 24,-4-3 2,-2-2-3,-4-2-68,-3-2-31,-5-2-35,-2-2-96,-3 1-58,-1-1-67,-2 1-32,1 1-44,0-2-4,1 2 36,4-1 54</inkml:trace>
  <inkml:trace contextRef="#ctx0" brushRef="#br0" timeOffset="192429.0063">14357 3738 71,'19'1'205,"1"1"39,0 1-47,0-1-29,-1 1-14,-2 0-42,-1 3 6,-3 1-28,-3 1-7,0 4-6,-4 0-8,-4 4 9,-2 2-23,-2 2-8,-4 5-11,-4-1-9,1 2-7,-2 0-2,-1-3-10,3-2-4,2-4-11,2-4 1,4-3 6,2-2 7,4-3 14,2-4 7,2-1 14,5-3 2,2 0-38,2-2-76,4 1-87,0-1-127,2-2-66,1-3-36,-2 1 11,0-2 56</inkml:trace>
  <inkml:trace contextRef="#ctx0" brushRef="#br0" timeOffset="192555.0135">14801 3984 244,'0'9'329,"0"-1"58,0-1 43,-1-2-138,1 2-69,1 0-37,1 0-76,2 1-101,0 0-140,2 2-80,-1-1-120,1-2-60,1 0-13,0-5 23,-1-2 75</inkml:trace>
  <inkml:trace contextRef="#ctx0" brushRef="#br0" timeOffset="192860.031">15003 3764 192,'-3'-10'321,"-1"0"47,4 3 25,-3 2-64,0 1-60,3 3-36,-1 4-63,1 2-42,0 5-41,-1 6-30,0 4-8,0 4-10,0 1-22,-1 2 5,0 1-10,2 3-4,-1-1-5,0 1-15,0 1-13,1-2-79,-2-1-85,1-3-89,-1-3-86,2-5-61,0-5-14,1-6 45,3-8 70</inkml:trace>
  <inkml:trace contextRef="#ctx0" brushRef="#br0" timeOffset="197206.2796">15217 3855 103,'0'-13'198,"3"-2"-25,0-2-7,0-2 19,0-1 26,-1 1 12,1-1 2,-1 2 5,0 2-3,-2 1 9,0 2 39,-2 3 24,1 2-4,0 1-23,0 1-6,1 4-39,-2 2-89,2 5-62,-2 8-33,0 4-14,2 6-32,0 3 2,0 3-5,-2 2 23,0 0-13,0 2 3,1-1-3,1 0-17,-2 1-74,2 0-109,0 1-54,0-1-102,2-2-94,-2-2-94,4-1-17,-1-3 33,4-4 40,1-8 90</inkml:trace>
  <inkml:trace contextRef="#ctx0" brushRef="#br0" timeOffset="197638.3043">15734 3715 159,'0'-29'301,"-4"3"37,-6 4-27,-4 2-33,-1 5-3,-4 4-60,-2 7-50,-2 4-26,2 6-33,-1 1-55,3 3-17,4 0 3,2 2-3,4 1-24,3 5-10,5 2 26,2 1-10,5 1-8,3 2-14,1 1-4,2 0 7,2 0 5,-1 2-6,1 0-3,0-3 6,-3-1 23,1 0-2,-3-2-27,-5 0 7,-1 0 13,-6-2 5,-3 2-11,-1-3-34,-6 0 44,-4-1-3,-2-3-14,-4-3-14,0-1 11,1-7 31,1-5-17,3-4-1,2-5 3,3-3 6,4-3 2,4-1-14,5-5 10,5-2-3,6-2-5,4-2 1,2 0-20,5 1-22,0 1-61,2 2-92,2 4-106,-1 3-110,-2 5-47,-2 4 6,-3 5 29,-2 5 82</inkml:trace>
  <inkml:trace contextRef="#ctx0" brushRef="#br0" timeOffset="197778.3123">15766 3957 40,'4'29'312,"1"-5"36,-3-1 30,3-3 11,-2-2-135,-1-4-65,0 0-33,2-3-39,-3 1-43,5-3-22,-1-2-19,0 0-82,2-1-83,-2-1-107,0-1-94,-1-1-69,0-7-33,0-4 45,2-8 63</inkml:trace>
  <inkml:trace contextRef="#ctx0" brushRef="#br0" timeOffset="198169.3347">16093 3708 6,'-7'-17'269,"1"1"62,1 0 68,0 2-45,0 2-5,2 0-11,-1 3-27,1 1-46,1 3-64,0 2-36,1 6-54,1 4-19,1 6-36,-1 3 8,0 6 14,-1 2 19,-1 5-1,-1 0-16,0 3 3,-2 2-15,2 2-18,-1-1-54,-2-2-58,0 0-75,1-2-65,4-3-106,1-2-111,1-2-105,4-5-22,1-8 18,4-7 35,4-5 89</inkml:trace>
  <inkml:trace contextRef="#ctx0" brushRef="#br0" timeOffset="198318.3432">16236 3972 57,'3'9'419,"-4"1"35,-1 0 22,-2-1 17,-1 4-159,2-1-156,-1 1-80,1 0-60,3-1-23,0 0-50,1 4-54,1-3-89,2 0-116,-1-2-79,-1-3-56,0-3 5,1-5 30,2-5 76</inkml:trace>
  <inkml:trace contextRef="#ctx0" brushRef="#br0" timeOffset="198604.3596">16453 3824 148,'-2'-3'412,"-2"1"39,1 4 18,-2 1 6,1 3-218,-1 4-117,0 2-59,0 4-35,2 4-19,3 1-6,3 1-7,1-1-8,3 0-5,2-2-2,2-1 0,1-3-2,1-3 10,4-3 1,0-5 8,-2-2-3,-1-5-5,-2-4-4,-4-4-10,-2-4-5,-4-3-2,-5-1 26,-5-1-6,-4-1-3,-4 3-1,-2-1 0,1 1 11,0 3-25,4 2-2,5 2-35,4 2-70,4-1-98,7 2-143,5 1-63,5-2-30,5 0 20,6-3 59</inkml:trace>
  <inkml:trace contextRef="#ctx0" brushRef="#br0" timeOffset="198934.3784">16868 3435 335,'2'-17'393,"0"5"25,-4 7 22,0 7-102,-4 10-130,-2 9-9,-5 10 28,-3 9 29,0 9 26,-2 6-4,-1 4 0,1 3-48,0 2-68,0 3-49,3 3-50,2 1-45,1 1-26,2-2-27,4-4-71,-1-4-74,5-6-56,1-10-35,1-5-56,3-12-68,0-10-39,3-9-41,2-12-8,0-11 20,2-11 43,3-12 85</inkml:trace>
  <inkml:trace contextRef="#ctx0" brushRef="#br0" timeOffset="199217.3946">16950 3782 52,'8'-11'418,"-1"5"42,-2 0 25,0 3 15,1 3-165,1 3-164,-1-1-89,3 3-42,-1 0-26,5 5-23,-3-1 17,4 3 1,-1-1 2,-1 0 0,0 2 10,-4 1 1,-4 2-21,-4 3 9,-5 4-11,-7 2-3,-3 3-5,-2 0 12,-1-2 7,1-3 1,4-1 5,3-2 0,2-3-2,6-3-4,4-3-3,6-4-3,5-3 1,6-7 1,5-4-4,5-5-18,2-5-55,4-5-89,2-2-84,0-4-90,-1-2-81,-2-4-36,-3-2 27,-3-1 71</inkml:trace>
  <inkml:trace contextRef="#ctx0" brushRef="#br0" timeOffset="199435.4071">17410 3773 26,'31'-77'1114,"-27"62"-646,-2 5-84,-5 6-130,-3 9-81,-4 7-55,-2 10-29,0 3-7,0 5 1,3 2-1,2 2-7,3 1-12,4-1 47,2 0-22,4-1-33,3 0 23,2-3-9,1-1 31,-1-1-65,0-3 4,1-2 21,-3-2-45,0-2-2,-1-4-26,-4-2 12,-2-1 39,-7-2 16,-5 1-24,-6-1-88,-4 0-159,-6-2-181,-2-4-173,1-4-84,2-7-10,7-10 71,7-9 138</inkml:trace>
  <inkml:trace contextRef="#ctx0" brushRef="#br0" timeOffset="199567.4146">17506 3876 237,'24'-16'632,"-6"2"102,-3 1 34,0 0 5,2 2-177,-1 0-244,1 1-210,1-1-99,0 2-118,0 1-96,-1 2-157,1 1-228,-1 2-70,-5-1-72,-4 0 44,-7-3 76,-4-2 131</inkml:trace>
  <inkml:trace contextRef="#ctx0" brushRef="#br0" timeOffset="200546.4706">13438 6589 359,'0'-11'398,"1"4"23,3-1 6,3 2-140,3 1-134,2 1-72,1-1-16,2 5-23,4 0-8,1 2-10,3 2-6,-1 0 7,1 1-27,-2 3 12,-2 0-7,-4 5-3,-8 2 16,-7 4-13,-6 7 18,-10 2-21,-4 5 10,-4 2 16,-3 1-9,-1-1 23,4-3 12,3-3 7,4-4-13,3-4-11,7-6-6,7-2-13,5-7-23,8-4-1,7-6 17,4-7-8,8-5-7,2-5-9,6-6-8,-1-2-22,3-3-21,-1-1-22,-3-1 8,-5 4 8,-4 2 7,-6 4 39,-8 5 25,-3 5 40,-7 5 10,-4 7 19,-5 5 24,-3 5 8,0 7 18,0 2 1,0 3-2,4 1-11,3-1-43,3 1-11,4-4-20,3-2-40,4-5 1,3-4 2,5-5-2,1-4-26,-1-6-31,0 1 15,-4-4-21,-5 1-11,-5-2 2,-8-1-11,-5-1-14,-5 1-32,-5 1-48,-3 1-54,-5 2-45,1 2-33,1 2-37,1 2-3,4-1 39,6-1 48</inkml:trace>
  <inkml:trace contextRef="#ctx0" brushRef="#br0" timeOffset="200769.4834">14017 6553 108,'31'-10'220,"0"2"22,-2 2-50,1 2-31,-3 4-15,-3 2-24,0 3-16,-4 3 1,-3 3-15,-3 1-8,-5 5-1,-5 3-6,-5 4 9,-6 2-4,-4 6 44,-2-1-15,-3 1-6,2-2-3,2-2-18,2-3-25,3-4-34,4-6-4,4-2-15,3-7-6,4-4-1,5-4 7,2-3-27,5-3-62,1-3-94,1-2-110,2 1-99,-1-2-51,-1 1-14,0 0 51</inkml:trace>
  <inkml:trace contextRef="#ctx0" brushRef="#br0" timeOffset="200892.4904">14493 6802 85,'1'15'383,"-2"0"37,-1-2 24,0 0 19,2 0-200,0-2-121,0 2-65,1-3-45,3 2-66,1-1-74,1-3-85,-1 2-99,0-3-81,0-3-32,-1-4 18,1-4 45</inkml:trace>
  <inkml:trace contextRef="#ctx0" brushRef="#br0" timeOffset="201095.502">14729 6499 242,'5'-19'447,"-1"3"22,-1 5 21,-1 4-39,-1 6-193,-1 5-114,0 6-71,-2 6-19,-1 7-9,0 3-7,-1 6-23,1 3 1,0 3-25,1 1-33,-1 2-34,2-2-68,0-1-73,0-2-90,1-3-84,0-6-25,-1-7-10,0-7 52,3-10 69</inkml:trace>
  <inkml:trace contextRef="#ctx0" brushRef="#br0" timeOffset="201267.5119">14891 6488 129,'9'-22'408,"-4"3"46,0 7 51,-4 7-1,-2 5-212,-2 9-125,-2 6-56,0 5-42,-2 6-52,1 4-7,1 2-9,-1 1-14,1 3-56,2-3-102,1 2-94,1-4-113,4-2-63,1-8-24,4-7 37,4-8 88</inkml:trace>
  <inkml:trace contextRef="#ctx0" brushRef="#br0" timeOffset="201631.5327">15197 6571 18,'20'-28'345,"-2"-1"59,-2 0 27,-5-1 36,-1 2-152,-4 0-38,-5 3 7,-4 3 1,-5 2 24,-2 4-11,-4 4-26,-5 6-82,-3 5-62,0 6-39,1 2-65,2 4-16,5 2 6,2 2 14,4 3-7,6 0-24,4 5 41,3-2-18,3 3 1,1-1 19,3 0-8,2-1-11,0-1-29,3 1 8,-3-2-32,-2 0-33,-3 0-49,-3-1-27,-3 2-38,-6-2-21,-2 2 8,-6-3 13,-3 0 54,-4-3 52,-2-5 58,0-3 62,2-4 32,-1-7 100,3-3 24,4-5 11,3-6-69,3-2-9,6-4 15,4-5-86,7 0-37,6-5-62,5 3-68,6-1-138,0 3-211,1 3-169,0 3-84,-2 4-2,-2 6 88,-1 5 101</inkml:trace>
  <inkml:trace contextRef="#ctx0" brushRef="#br0" timeOffset="201755.5398">15431 6569 95,'5'32'404,"0"-2"35,-2-6 27,-1-3-6,1-4-177,1 1-130,1-4-51,2-1-45,1-1-45,1-2-75,5-2-128,-2-5-145,0 0-96,-5-7-21,0-3-1,0-7 68</inkml:trace>
  <inkml:trace contextRef="#ctx0" brushRef="#br0" timeOffset="202073.558">15928 6326 383,'-7'-11'442,"1"0"9,4 2 24,0-1-137,2 3-153,0 4-78,1 3-60,0 7 9,-1 6-11,0 6 9,-2 8 4,0 2-22,-4 5 29,1 4-17,-1 3-17,0 1-25,0 2-25,1-1-60,2 0-125,0-3-122,3-5-105,0-8-41,2-6-11,2-13 48,2-8 98</inkml:trace>
  <inkml:trace contextRef="#ctx0" brushRef="#br0" timeOffset="202205.5655">16077 6633 497,'4'3'672,"-1"2"67,1 0 13,-1 2 21,2-1-378,-1 2-204,2 0-142,1 1-201,1-1-115,2-1-154,3 1-141,0-4-89,0-2-14,0-2 110,-3-5 86</inkml:trace>
  <inkml:trace contextRef="#ctx0" brushRef="#br0" timeOffset="202535.5844">16444 6270 125,'-2'-16'392,"-1"1"50,0 3 25,0 5-67,1 1-78,-1 6-122,-1 6-48,1 4-14,0 6 5,0 4 6,-1 3-2,1 5-12,-1 3-27,3 1-26,-3 4-31,2 0-40,-1 1-61,-1 1-46,0-3-55,0-2-93,-1-4-108,3-4-78,-2-4-48,1-9-10,3-6 18,3-8 69,2-9 101</inkml:trace>
  <inkml:trace contextRef="#ctx0" brushRef="#br0" timeOffset="203021.6122">16524 6445 173,'15'-21'427,"1"1"34,-1 3 22,-1 4 0,1 3-227,-1 2-118,-2 5-66,-1 0-28,-3 6-23,-3 2-9,-3 7-18,-5 5-3,-4 5-5,-4 4-7,-4 3 4,-1 3 2,1-2 10,3-1-7,2-4 8,3-1 2,4-4-2,7-6 12,7-2-12,6-9 12,11-4 4,5-10 16,6-6-7,4-6-10,3-6 0,2-4 2,0-3-3,0-1-21,-5-1-3,-6 2-7,-7 1-4,-9 2-24,-7 4-20,-7 5-10,-7 4 8,-5 4 46,-8 5 30,-3 3 37,-2 2 42,-1 4 55,-1 1 22,3 2-23,4 3-6,-1 1-10,5 4-25,3 3-27,2 4-22,4 3-15,2 3 5,2 0-7,5 3-19,-2 3-7,4 4 33,-1 1-9,-1 3-15,-3 0 27,-1 2 0,-3 1-13,-4 1 6,-3 2-10,-2-4-20,-4 0-25,1-6 11,-3-4 35,1-8-7,-1-6 45,2-9 54,1-10 6,3-9-8,3-10-26,5-10-38,8-7-89,5-7-116,7-1-97,3 1-75,4 2-104,3 5-119,1 5-43,-1 6 30,0 6 56,0 5 73,-1 5 100</inkml:trace>
  <inkml:trace contextRef="#ctx0" brushRef="#br0" timeOffset="203317.6291">17449 6002 379,'-4'-20'437,"0"6"20,-3 8-3,1 10-128,-3 10-135,-4 13-54,-1 9 11,-4 10 34,-2 8 48,-3 6 24,2 8 2,0 4-18,-1 6-92,3 4-123,-1 3-108,2 0-99,2-1-126,1-3-127,4-5-82,0-8-30,3-7 10,3-9 32,3-13 91,4-12 107</inkml:trace>
  <inkml:trace contextRef="#ctx0" brushRef="#br0" timeOffset="203840.6591">17525 6450 133,'-2'-15'490,"-4"-1"100,2 0 55,1 2 25,2 3-182,2 3-162,1 0-127,1 1-94,3 4-57,3 1-20,1 2-17,2 3-6,1 1 5,-1 3-30,-1 1-35,-2 4-37,-3 3-29,-3 0-38,-3 4-22,-6 2 13,-3 1 21,-2 2 35,-2-3 32,1-1 50,0-2 37,2-4 20,3-3 21,2 0-1,2-4 2,5-4-16,3-3-13,4-6-17,6-5-30,4-4-55,4-2-57,4-4-45,3-1-42,-2-3-27,2-1 3,-2 0 36,-2 0 41,-3 0 73,-3 2 58,-3 1 42,-5 2 74,-3 1 64,-2 4 56,-4 2-6,-2 2-1,-2 4 15,-2 4-26,-2 3-46,-1 6-31,-1 3-15,2 4 5,-2 5-48,2 3 0,2 2 19,2 3 0,2-1 6,-1 3 59,3 0 39,1-1-32,2-1-24,-1-1 9,2 0 19,1-2-93,-3-1 6,1-2-6,-5 1 31,2-3-10,-3-2-33,-3 0 43,-1-1-56,-1-4 41,-4-2-36,0-3-38,-4-2-113,-3-3-154,-4-4-164,-2-6-172,-1-5-74,6-6-16,6-8 94,7-8 116</inkml:trace>
  <inkml:trace contextRef="#ctx0" brushRef="#br0" timeOffset="203959.6659">17868 6348 178,'23'-10'445,"-1"1"37,-2 0 17,-2 2-18,0 1-218,-1 1-102,-1 0-58,-1 3-61,-2-2-63,-1 1-110,0 0-188,-1-2-118,-3 0-58,-1 1-4,-2-1 34</inkml:trace>
  <inkml:trace contextRef="#ctx0" brushRef="#br0" timeOffset="204049.671">18056 6546 1496,'-7'24'412,"2"-5"-151,-1-1-412,0-8-272,1-6-137,1-8 36,1-6 124</inkml:trace>
  <inkml:trace contextRef="#ctx0" brushRef="#br0" timeOffset="205361.7461">12111 4204 103,'-10'-28'193,"-2"-2"25,-1 3-60,-3-2-27,0 1 4,-2 1 3,-1 2 5,-2 3-4,-3 3 5,-2 5-16,-2 1-33,-2 6-20,0 5-14,-3 3 3,-2 3-37,1 4 18,-2 4 21,-2 4 10,0 3 5,-3 3-5,3 5 16,2 2-24,0 3-9,3 6-12,0 3-7,3 6 14,2 5 17,5 2 33,3 4 20,4 1 21,6 1 10,5 0-15,9-2-8,4-3-12,8-1-24,6-4-10,9-1-14,4-3-16,7-4-6,5-8-15,1-6-5,6-6-22,1-6-6,2-6 4,-2-6-20,0-8 5,-3-5-5,-2-6 8,-1-7 12,-4-4-1,-3-6-19,-7-7-1,-5-7 27,-3-7 15,-10-6-25,-4-5-6,-8-3 28,-6-3-18,-10-1-17,-8 5-6,-7 4-23,-9 5 59,-6 5 0,-4 8-27,-3 8 9,-5 9-47,-2 10-18,0 9-129,-4 10-116,4 12-105,1 9-169,5 7-39,5 7 15,4 1 57,4-2 104</inkml:trace>
  <inkml:trace contextRef="#ctx0" brushRef="#br0" timeOffset="254191.539">2974 11614 38,'-3'-2'59,"0"-1"6,0 1 9,-2-1 5,1 0 0,0 1 3,1-2 2,-3 0 6,1 2 5,-1-2 2,2 0-6,-2 0-9,3 1-13,-2 0-13,1 0-18,1-1-12,0 2-5,0 0-7,1 2-7,1-3-9,-1 3 2,1 0-1,0 0 0,1 0-2,-1 0 3,1 0 7,-1 0 2,0 0-1,1 0-2,-2 3 0,2-2 57,-1 2 30,1-1 8,0 1 2,1 0 15,-1-1 4,2 1-42,1 2-10,2-1 15,1 1 6,1 0 6,3 0-4,0 0-11,2 0-21,0-1-21,2 1-5,0 1-16,0-1-3,0-1-7,-1 1 1,-3-1-5,-2 1-5,-1 0 1,-2 1 3,-3 3 4,-3 3-8,-2 1 7,-5 5-4,-3 4 4,-5 3-7,-4 2-1,-2 4 5,-3 1-2,0 0 6,0 0-3,0-2 26,1-3 55,3-4 64,3-2 53,4-4 11,3-4 6,4-1-11,1-5-55,4-2-64,3-2-42,4-3-11,4-3 4,4-1-16,1-3-11,4-2-26,2 0-15,3-4-26,1 0-49,0 0-43,1-1-45,-1 0-17,0 1-16,-1 1-15,0 0-18,-1 1-20,-3 0-13,-1-1-19,-1 2-29,0-2-13,-3 0 9,1-2 35,-2-1 51,0-1 67,0 1 71</inkml:trace>
  <inkml:trace contextRef="#ctx0" brushRef="#br0" timeOffset="254417.5519">3227 11780 15,'9'-12'104,"1"3"50,-2 1 39,-2 3 25,-1 2 15,-2 3 13,-2 4 6,-1 5-9,-2 7-28,2 5-31,-2 2-40,2 4-40,2 1-36,3-2-26,3-2-19,-1-2-10,4-5-8,1-3-3,0-4-2,2-5-2,0-4 2,-1-4-3,-3-3 3,0-3 2,-3-2-2,-3-1 4,-3-2-2,-2 1 4,-2 0-2,-2 1 2,-3 1-10,-3 2-24,0 3-24,-2 0-47,1 4-52,1 1-62,3-1-64,1 2-71,2-3-29,3-3 22,2-5 35</inkml:trace>
  <inkml:trace contextRef="#ctx0" brushRef="#br0" timeOffset="254688.5674">3439 11727 26,'14'-3'268,"-3"3"30,-1-2 35,0 4-33,0-1-87,0 1-46,-1 1-19,0 2-19,2-1-30,0 2-25,-1 0-19,-1 0-14,1 1-15,-3 3-11,-3 1 2,-1 5-6,-3 3 1,-4 4-4,-3 5 1,-2 1 4,-1 1 11,-1-2 14,2-3 7,1-3 4,1-5 0,3-2-4,0-3-17,2-2-14,2-2-11,3-3 4,4 0-3,0-3-4,4-3-6,2-1 2,2-3-27,1-1-81,2 0-105,0 0-131,0-1-66,-3 0-38,-1-4 10,0 0 61</inkml:trace>
  <inkml:trace contextRef="#ctx0" brushRef="#br0" timeOffset="254831.5756">3789 12014 65,'4'13'394,"-2"-4"41,0-1 17,0-1 15,-1-2-175,1 1-135,1 0-73,-1-1-43,3 2-40,-2 0-73,4 0-88,-2 1-90,0 0-108,0-2-55,-1 0-5,-1-2 41,-1-2 69</inkml:trace>
  <inkml:trace contextRef="#ctx0" brushRef="#br0" timeOffset="255066.589">4015 11878 343,'3'-16'423,"-1"4"42,-1 0 30,0 5-100,-1-1-93,0 4-71,-1 2-50,0 3-30,0 5-33,0 4-43,0 4-34,0 4-20,0 5-8,-1 1-6,2 1-14,-1 3-24,1-1-33,-1 2-22,0-2-26,1 0-42,1-1-50,0-2-45,0-5-52,1-1-71,0-5-52,0-4 3,0-5 37,2-8 61</inkml:trace>
  <inkml:trace contextRef="#ctx0" brushRef="#br0" timeOffset="255252.5996">4157 11856 239,'6'-16'419,"-2"2"37,-1 4 20,1 3-75,-3 1-151,1 4-104,-2 3-66,3 3-37,-3 4-14,0 3-12,2 2-5,-1 3-11,-1 2-10,0 3-26,1 1-54,-1 2-61,1 1-67,0-1-59,-1-2-51,-2-2-53,1-1 11,1-5 41,0-5 56</inkml:trace>
  <inkml:trace contextRef="#ctx0" brushRef="#br0" timeOffset="255761.6288">4449 11719 133,'11'-18'243,"-4"1"43,-2 1-3,-2 0 0,-1 1-1,-2 0-18,-1 2-36,-1 1-48,-2 0-55,-1 1-43,2 1-30,-4 2-22,1 1-6,-2 1-9,0 1-1,0 2-3,0-1-5,1 2 1,-1 1 7,4 1-2,-1 1 4,1 1 5,-1 1-2,3 1-6,1 2-3,-1 3 0,1 2-3,2 1-8,1 3 2,0 1 10,2 2 0,0 0 5,3 0 3,0 2 4,-1 0 0,5-2-8,-2 2-2,0-2-4,1 0-8,0 1-1,-1-2 2,0 3 6,0-5-3,-2 1-4,-2-1 7,-2 1 1,-2 0-3,-4 1-13,-3 1 11,-2-1 5,-3-2-3,-4 2 3,1-5 9,-3-2 22,3-3 14,-1-2 14,2-3 30,1-3 22,2-3 13,1-5-7,4-1-7,1-5-12,3-3-28,3-3-19,4-2-26,0-4 10,4 0-23,1 0-15,1 1-49,2 1-75,1 0-60,-1 4-86,3 1-104,-1 3-132,-2 3-64,-1 2 12,-2 3 30,0 3 51,-1 3 107</inkml:trace>
  <inkml:trace contextRef="#ctx0" brushRef="#br0" timeOffset="255902.6368">4634 11843 131,'4'26'423,"-1"-6"41,-2-3 19,0-5 11,0 0-209,1-2-132,0-1-73,1-1-41,1-1-56,1 0-112,0-2-141,-1 1-109,-2-3-61,-2-1-28,0-2 21,-2-3 92</inkml:trace>
  <inkml:trace contextRef="#ctx0" brushRef="#br0" timeOffset="256426.6668">4870 11632 28,'-2'-7'195,"2"-3"25,-1 3-20,-1 0-4,0 2 34,0 0 56,1 3 49,-1-2 35,1 1 6,0 2-15,1 2-52,0 2-68,-2 3-58,2 4-47,-1 4-31,1 3-26,0 3-13,-3 4-16,2 1-13,0 2-11,-1 1-4,1 1-18,-1 0-27,1 0-50,0-1-72,1-2-91,0-2-95,1-1-68,0-3-36,1-1-30,0-3-25,0-5 35,1-2 65,-1-6 59,0-3 56</inkml:trace>
  <inkml:trace contextRef="#ctx0" brushRef="#br0" timeOffset="256572.6752">4991 12007 220,'2'4'361,"-1"0"29,1-1 17,-1 0-98,0-2-104,-1 1-76,1-2-57,0 2-54,1 1-67,1 0-69,0 0-66,2 1-87,-1-4-74,-1 1-17,-1-2 30,-2-3 35</inkml:trace>
  <inkml:trace contextRef="#ctx0" brushRef="#br0" timeOffset="256997.6995">5221 11696 212,'-3'-3'232,"1"2"4,0-1-73,-1 2-52,-1 3 24,0 4 29,-1 1 12,0 3 15,1 0-7,-1 3-1,2 1-59,0 2-42,1 1-21,1 2-12,0 2-6,1-1-8,1 0-2,2 0-8,-1-2-5,3 0-8,1 0 0,2-1-5,1-2-4,1-1 3,4-2-2,0-2-1,2-3-2,1-2-2,1-3 1,0-5-3,2-3 3,-2-3-3,0-4 2,0-2-3,-2-5-2,-3-2 8,-2-1-4,-5-3 4,-3 0-2,-3 0 8,-2 0 8,-3 1-6,-4 1 2,-2 0 3,-5 1 2,-1 4 5,-1 0-14,-2 4 2,2 1-20,0 3-48,4 2-119,1 2-153,-1 3-82,4 2-47,-1-1-6,3-2 30</inkml:trace>
  <inkml:trace contextRef="#ctx0" brushRef="#br0" timeOffset="258126.764">6311 11631 12,'-3'-2'268,"-1"-1"69,2 1 62,1-1-44,-2 1-34,1 1-44,2 1-51,-1-3-62,1 3-59,0-1-42,1 1-36,-1 0-11,4 0-5,0 1-7,4-1-4,2 3-2,2-2 1,3 2 1,1 0 0,2 0 0,0 0 1,-2 1 6,-1-2-1,-1 1-3,-4 1-3,-2 3-6,-3 1 4,-4 4-3,-3 3 4,-5 3-1,-3 2 2,-2 3 4,-2 2 2,0 0 10,2-2 2,1-1 5,2-4 10,3-2-5,3-2-2,2-3-10,2-1 1,3-3-10,5-3-10,2-3 8,5-3 8,2-4-8,2-2-21,2-4-5,0-3-24,1-3-43,0-2-87,-1-3-70,0 0-68,-3-3-88,-2-1-31,-2-1 15,-1-1 60</inkml:trace>
  <inkml:trace contextRef="#ctx0" brushRef="#br0" timeOffset="258371.7781">6704 11556 8,'7'-16'248,"-2"2"82,-1 2 67,-2 2-26,-1 3-42,-2 4-49,-1 6-61,-2 7-68,-1 7-64,1 5-40,-2 6-15,3 1-13,1 3 0,2-2-6,2 1-8,1-1-8,2 0 2,1-4 4,2-1-6,0-4 4,1 1 5,0-4 6,-1-1 1,-1-2 0,-1-2 27,-3-1 60,-1-2 71,-4-1 56,-2 0 13,-5 2 20,0-2-22,-4 1-72,-3-3-136,-1 2-139,-1-3-87,-1-1-130,2-5-118,2-2-120,0-6-36,6-8 36,3-6 41,4-5 92</inkml:trace>
  <inkml:trace contextRef="#ctx0" brushRef="#br0" timeOffset="258502.7855">6703 11765 191,'13'-7'325,"-1"0"33,1 3 23,-1-1-89,-2 2-118,2-2-47,0 0-31,1 1-30,1 0-26,2-3-37,2 0-50,0-4-91,1-1-93,-3-2-94,0-3-45,0-1-5,-3-2 37</inkml:trace>
  <inkml:trace contextRef="#ctx0" brushRef="#br0" timeOffset="258758.8002">7030 11502 252,'2'1'359,"-5"3"33,1 3 26,-4 5-109,0 2-74,0 6-70,0 2-42,1 0-42,1 3-19,4-2-11,0 1-34,3 0-6,2-2-2,2-2 10,-1 0-4,2-1-8,1-3 3,-2 1 2,0-3-1,-2 1 2,0-1 1,-1 0 2,-2 0 2,-2 1 3,-3 0 4,-2 5-2,-3-2-5,-4 3-2,-3 0-11,-2 3-10,-2-2-17,-2 0-24,0-3-36,1-1-54,3-4-73,3-8-77,2-5-95,4-8-39,4-10 8,2-9 36,5-8 69</inkml:trace>
  <inkml:trace contextRef="#ctx0" brushRef="#br0" timeOffset="258877.807">7012 11736 263,'15'-12'350,"-5"0"19,1 4 15,-2-1-128,2 3-112,-1 0-60,2-1-37,1 2-57,1-2-108,0 0-130,-1-1-72,-2 0-39,-3 2-17,-1 2 29</inkml:trace>
  <inkml:trace contextRef="#ctx0" brushRef="#br0" timeOffset="259003.8142">7218 11909 386,'-2'33'445,"0"-6"26,-1-6 16,3-1-121,0-5-176,0-1-143,2-4-142,0-1-163,1-4-115,0-4-62,1-4-21,-1-5 31,1-2 82</inkml:trace>
  <inkml:trace contextRef="#ctx0" brushRef="#br0" timeOffset="259655.8515">7303 11640 250,'-11'-5'422,"1"-2"38,2 1 12,3 2-100,0 0-94,4 2-126,2 0-69,2 0-39,4 2-15,2-1-13,2 2-4,3 1-6,-2 2-7,1 0 1,-1 3-8,-3 1-3,-2 3-2,-3 3-2,-4 3 4,-2 2 1,-5 3 4,-1 1 9,-1 0-9,3-2 5,0-1 2,2-2 1,3-4 2,1-4-4,5-2 3,4-6 2,5-6 3,4-5-9,1-7-10,3-2-14,1-5-22,1-3-28,-2-2-36,1-2-8,-2-2-9,-1-2 6,-6 2 21,0 1 32,-4 1 52,-1 3 45,-4 5 56,-2 4 25,-3 4 24,-3 4 2,-4 8-16,0 6-27,-2 6-33,1 6-22,1 4-20,0 2-4,4 2-9,1 3 3,3-2-3,0 0 4,2 0 5,1-3 6,2-1 2,0 0-6,1-2 5,1-2-4,-1-1-8,0-1-6,-2-2 4,0 1-1,-3 0 0,-2 1 1,-3 1 2,-3 2 0,-2 0 0,-3 2-11,-3 0-17,-1-2-49,-3 2-97,0-6-113,-1-2-116,3-3-54,4-8-18,1-8 27,6-11 90</inkml:trace>
  <inkml:trace contextRef="#ctx0" brushRef="#br0" timeOffset="259805.8601">7558 11714 263,'8'-7'430,"-2"1"32,2 1 16,-3 2-56,2 0-181,0 1-112,2 0-59,0-1-32,2-2-21,3-1-17,1-1-51,3-3-61,0-1-76,0-1-67,-2-2-63,1 0-66,-2 0-15,-1-2 38,1 0 63</inkml:trace>
  <inkml:trace contextRef="#ctx0" brushRef="#br0" timeOffset="260054.8743">7839 11491 143,'8'-15'248,"-2"0"89,-1 3 13,-1 2-13,-2 2-20,-1 4-47,-1 4-62,-2 7-66,-2 6-61,-1 5-32,0 5-21,0 3-4,3 0-6,-1 2 0,3 0-3,0-2-3,3-1-3,1-1-8,2-2 1,3 1 13,1 0-7,1-3 18,0 0-7,-1-2 4,1 1-3,-1-2-20,-2 0-5,-3-2 5,-3 0 14,-2-1-7,-4 0 17,1-1 1,-2 1 6,-5-2-36,-3 1-27,-2-2-72,-1-1-115,0-7-110,2-3-98,3-8-40,3-4-7,2-12 57,4-5 96</inkml:trace>
  <inkml:trace contextRef="#ctx0" brushRef="#br0" timeOffset="260182.8816">7902 11643 152,'7'-11'423,"-4"-1"37,2 1 23,1 2 7,1 0-219,2-1-129,2 1-67,2 0-38,3 0-67,2-2-104,-1 1-140,2-1-103,-3 0-58,1 1-28,-3-2 27,1 1 89</inkml:trace>
  <inkml:trace contextRef="#ctx0" brushRef="#br0" timeOffset="260516.9007">8064 12024 60,'-13'13'419,"0"-2"67,0-2 40,2-1 20,5 0-167,-1-1-137,3-2-85,2 2-59,2-2-38,2 0-17,2 0 4,1-1-28,2 0-54,1-1-104,1 0-87,-1-2-92,0-1-134,0-1-53,-1-3 8,-2-1 72,-2-2 76</inkml:trace>
  <inkml:trace contextRef="#ctx0" brushRef="#br0" timeOffset="261280.9444">8268 11689 227,'-7'0'342,"1"-1"48,0 1-37,3 0-60,2 1-37,1 0-32,2-1-82,3 0-53,2 2-22,3-2-21,1 1-20,1-1-12,1 0-12,0 1 8,0 1-7,-2 2-7,-4 1 9,0 1-3,-6 5 2,-2 3-2,-6 3 0,-3 5 4,-2 2 0,-1-1 1,2 0 6,-2-1 0,4-4 2,2-2-8,3-3-4,3-3-1,2-4-13,7-5 3,2-6 1,7-6 18,3-5-3,3-4-8,2-4-6,-1-5-21,1 0-22,-1-3-40,0 0-19,-4-2-14,1-1 3,-4 2 7,-2 2 21,-2 2 35,-3 1 25,-3 5 43,-2 2 39,-3 3 39,-2 2 37,0 4-8,-2 2 15,-1 3-24,1 5-18,-1 3-15,-1 4-43,1 6 1,1 3 0,0 3-7,1 3-3,1 1 1,0 0 8,0 2 10,3-1 10,2 1 2,-1-2-9,1 0-13,1-1 3,0-1 11,-2-1-32,1 0-4,-1 0 5,0-1 2,-2-1 1,1 0-26,-3-2 20,-2 2 7,-1-2-2,-3-1 12,-4 0-11,1-1 1,-4-1-36,-1 0-39,0-2-22,0-3-60,1-1-91,2-6-124,1-4-107,7-8-30,-1-9-13,8-6 22,0-9 92</inkml:trace>
  <inkml:trace contextRef="#ctx0" brushRef="#br0" timeOffset="261658.9661">8582 11584 837,'1'-3'459,"1"1"14,0 1-142,1 0-144,0 0-101,3-1-43,1-3-24,2-2-8,4-1-8,1-3-6,0-3-17,3 0-54,-2-1-58,1 0-39,1-2-35,-3 0-16,0 2 15,1 1 46,-4-1 56,-1 3 45,-2 2 54,-1 1 64,-4 2 46,-1 2 31,-1 2 10,-1 3 10,-2 5-1,0 5-32,0 4-22,-1 6-20,0 2-7,3 2-11,0 1-14,3-1-9,1 0-7,1 1-5,1-3 0,1 1 1,1-2-4,0 2-2,-1-2 0,-1-1 2,2 1 6,-1-2 16,-4 0 5,0 0 27,-2-1 2,-2-1 16,-2 0 6,-2-3-26,-1 0-13,-3-1-29,-1-3-30,-1-1-68,-3-3-65,0-1-122,-1-4-139,-1-2-104,1-5-30,2-4 14,5-5 35,3-6 117</inkml:trace>
  <inkml:trace contextRef="#ctx0" brushRef="#br0" timeOffset="261788.9735">8823 11584 784,'10'-16'937,"-3"8"-574,1-2-164,2-1-89,-2-2-50,4 1-28,0-1-26,2-1-64,1 1-121,-2 0-147,-2 2-81,-3 1-37,-1 4-15,-3 2 47</inkml:trace>
  <inkml:trace contextRef="#ctx0" brushRef="#br0" timeOffset="261951.9828">9045 11820 150,'4'27'397,"1"-5"36,0-3 23,0-6-31,-2 1-153,2-2-116,-1-3-58,0-1-38,0-3-29,1-2-39,1-1-88,-1-4-100,-2-1-145,0-3-69,-2-4-34,-1-2 6,-1-3 62</inkml:trace>
  <inkml:trace contextRef="#ctx0" brushRef="#br0" timeOffset="267673.3101">815 11686 208,'-6'-8'247,"0"-1"30,3 1-60,-2-1-26,2 0-1,0 1 0,-1 0-5,3 1-10,-2 2-18,2 1-25,-1 1-30,1 1-28,0-1-24,-1 4-17,2 3-8,0 2-7,-1 3-6,1 3-4,-2 4 4,1 3-3,0 1-7,-2 4-1,0 1 2,0-1-3,-1 1 0,-1 1-1,0-1 2,1-1-1,-1-2-6,2-1-15,2-4-27,-1-2-34,4-4-35,-2-3-45,4-4-52,-1-5-38,0-5-26,2-4-42,0-3-6,-1-5 22,0-3 43</inkml:trace>
  <inkml:trace contextRef="#ctx0" brushRef="#br0" timeOffset="267971.3271">794 11669 75,'1'-12'262,"0"2"38,0 3-2,-1 2-49,1 0-45,-1 1-45,0 2-41,3 2-26,-1 2-20,1 4-11,1 2-5,1 3 3,0 3-2,1 2-8,1 2-6,1 1-6,0-1-9,0 2-7,1-3-7,-1 1-4,1-1 1,-2-1-5,0-2 2,-1-1-2,-1-2-1,-1-1 4,0-2 3,-2-2 7,-1-1 7,2-2 6,-3-3 1,1-2 0,0-4-6,-1-4-6,0-6-11,3-2-1,-1-5-6,2-3-3,-1-3-5,1-1 1,-1 1 1,1 0 2,1 3-2,-2 3-9,1 2-23,-1 4-49,1 4-68,0 2-67,-1 3-70,1 6-86,-1 3-24,-1 3 21,0 3 54</inkml:trace>
  <inkml:trace contextRef="#ctx0" brushRef="#br0" timeOffset="268179.339">1064 11788 139,'4'9'251,"-1"-2"17,1-1 2,-1-1-85,0 0-39,0 0-8,1 1 4,-1-1 0,-1 2-5,0 4-14,0 0-19,-1 3-19,-1 2-24,2 2-14,-2 0-16,2 2-17,-2 0-22,1-1-34,3-1-42,-2-1-55,2-1-58,-1-4-56,1 0-76,-2-1-21,0-5 13,-2-2 36</inkml:trace>
  <inkml:trace contextRef="#ctx0" brushRef="#br0" timeOffset="268389.351">937 12160 283,'-6'8'370,"-1"-2"25,2-1 11,3-2-134,1 1-107,2-1-54,1-3-44,3 2-15,5-1-7,0 0-8,3-1-3,4-1-12,3 1-11,2-1-41,4 0-77,1 0-113,0-2-112,0-1-56,-1 1-28,-4-2 19,-1 2 63</inkml:trace>
  <inkml:trace contextRef="#ctx0" brushRef="#br0" timeOffset="269705.4263">14834 4910 35,'0'-11'104,"0"0"10,2-1 24,1 0-15,0 0 5,0 0-6,1 1 2,0 1 4,0 2 5,-1 1 1,0 1-5,-1 2 3,-1 2 0,-1 2 5,1 4 3,1 3-5,-2 2-10,0 5-20,0 0-21,0 5-15,-2 2-22,0 0-18,-1 1-10,-2-1-6,1 0-9,2 1-6,-2-2-7,3-2-24,0-1-43,-2-2-38,3-4-57,0-4-52,2-1-47,-1-4-20,-1-2-10,0-3-20,1-4 27,0-6 32</inkml:trace>
  <inkml:trace contextRef="#ctx0" brushRef="#br0" timeOffset="269997.443">14862 4896 345,'-4'-11'319,"3"2"35,-1 2-84,-1 2-60,3 3-45,-1 2-48,1 2-39,1 4-12,2 1-48,2 2-3,3 1-7,1 2-3,3-2-1,1 2-17,-2 0 32,3-3-8,0 1 0,-1-2-5,-1-1 2,-2 0-2,0-2-4,-3-3 4,-3-1 2,1-2 3,0-4 2,-2-2-2,2-5 4,0-3-6,0-3-2,-1-2-4,-1-2 1,-1-2 6,0 0-1,-2 2 2,0-1 1,-2 2 4,0 3-4,0 2-11,0 2-27,0 2-60,0 3-56,2 3-62,0 2-66,2 2-75,1 4-16,0 1 36,3 1 47</inkml:trace>
  <inkml:trace contextRef="#ctx0" brushRef="#br0" timeOffset="270179.4534">15153 4835 33,'2'12'351,"0"-4"31,-1 0 16,-1-1 23,1-1-159,-1-1-93,1 1-53,-1 1-22,2 0-19,-1 1-23,1 2-20,2 2-17,-1 2-22,1 2-40,1 1-55,-1 0-92,-2 4-128,0-1-70,-4 2-27,-3-2 15,-1-1 44</inkml:trace>
  <inkml:trace contextRef="#ctx0" brushRef="#br0" timeOffset="270668.4814">15058 5600 201,'-1'-4'220,"0"-1"14,-1 2-90,-2 0-40,0 3-4,-1 6-15,0 1 7,0 3 18,-1 4-3,1 3 5,-2 1-8,2 2-8,0 2-16,-1 0-28,-1 3-7,3-1-12,-1 1-15,2 0 53,-1 0 12,0-2-17,0 0-19,1-5-45,-2-1-29,3-4-90,0-4-62,-1-1-46,2-5-23,1-4 2,1-5-1,1-5-28,0-6 15,3-7 38</inkml:trace>
  <inkml:trace contextRef="#ctx0" brushRef="#br0" timeOffset="270932.4965">15003 5726 216,'4'-14'276,"1"-6"265,11 13 172,4 35-479,-13-16-194,3 1-14,-1 1-5,1 1-5,0-3-4,-1 0-6,1-1 3,-2-1-3,0-3 4,-2-1 5,0 0 13,-2-2 15,0-2 8,-1-2 10,-1-4 2,1-2-3,-2-4-22,1-3-16,1-2-8,1-4-8,1-1-2,0 1-4,0-2 6,2 0-9,-2 2-31,1 1-60,2 0-90,-1 3-101,-2 1-101,0 0-42,-3 4 0,2 2 44,-2 2 80</inkml:trace>
  <inkml:trace contextRef="#ctx0" brushRef="#br0" timeOffset="271153.5091">15307 5640 85,'10'17'272,"1"-2"17,0-2 10,4-1-83,0 0-89,-2-4-41,2-1-26,0 0-10,-3-3 3,0 0-21,-2-1-2,-3 3-19,-2-2 3,-3 4-3,-4 1-33,-3-1 22,-3 4-6,-2-2 23,-1 4-4,0-2 1,1-3 24,4 2-7,4-3-5,4-1-15,5-2-3,3-3-10,6-2-38,2-3-79,4-2-114,2-4-57,-1 0-39,-2-5-15,1-1 27</inkml:trace>
  <inkml:trace contextRef="#ctx0" brushRef="#br0" timeOffset="273978.6707">9314 11585 95,'-1'0'144,"0"0"-18,0 0-23,1 0-17,-2 0-14,2 0-15,0 0-13,0 0-11,0 0-9,0 0-3,0 0-1,0 0-2,0-1 3,0 1-1,0-1 4,0 0 3,0 1 1,0-1 0,0 0-1,0 0-3,-2-2 7,2 1-23,0 0-1,-1-1 3,1-1 13,-2 1 7,2-1 10,0 1 23,0-1 19,0 0 30,-1 0 24,0 0 52,1 0 68,-1 0 56,1-1 48,-2 1-1,0 1-12,2 1-38,-2 1-77,2 0-84,0 2-71,2 3-33,-2 2-33,0 6-11,0 3 8,0 1-3,0 5 2,0 2 2,0-1-2,0 3-12,0-1-13,0 2 6,0-2 10,2 0-1,0-1 24,0 0 15,-1-1-4,2-1-7,-1 0-18,0-1-24,0-2-96,0-4-118,-1 1-99,1-3-78,-2-3-63,-1-1-53,1-1 0,0-4 29,0-3 69,2-6 61,0-5 58</inkml:trace>
  <inkml:trace contextRef="#ctx0" brushRef="#br0" timeOffset="274246.686">9425 11722 97,'4'-10'253,"0"1"82,0 0 58,-1 3-71,0-1-56,3 2-29,1-1-10,0 1-76,0 1-53,2 0-54,0 2-11,0 1-6,-2 1-14,0 3-6,-2 1 0,-2 4 4,-1 4 0,-5 0-6,-1 5-6,1 0-11,-3 0 5,1-1 8,2-2-1,0-2 3,0-1-3,2-1 12,3-3-5,3-1-17,1-4 9,3-2-1,1-3-4,3-2-39,3-3-67,1-1-83,2-3-106,0-2-93,0-1-40,0-2 15,1-1 50</inkml:trace>
  <inkml:trace contextRef="#ctx0" brushRef="#br0" timeOffset="274670.7103">9862 11393 46,'-1'-17'277,"-4"0"56,-1 2 34,-3 2-49,-4 2-41,1 4-27,-4 2-22,-1 3-38,1 0 6,2 4 7,1 2 2,1 1 2,4 3-15,2 4 1,3 2-42,1 1-39,3 5-27,2 2-25,2 1-33,2 1-3,3 2 4,0-1-5,1 2-16,1 2 3,0-1 10,-1-1-2,-1 2 1,1 0-9,-2 1-4,-2-1-15,0 1-19,-3-2-41,-1 0-22,-2-3-13,-2-1 10,-3-2-1,0-5 19,-4-1 22,0-1 21,-4-3 6,-1-4 5,0-1 13,-1-6 5,-1-2 14,0-4 11,2-5 14,3-4 25,0-4 17,4-7 16,37-174 305,-16 146-370,4-1-15,1 1 11,-1 1-37,2 1-75,-3 6-79,-1 2-71,-1 4-103,-6 5-167,0 4-94,-5 5 11,-5 3 41,-3 3 48,-5 4 98</inkml:trace>
  <inkml:trace contextRef="#ctx0" brushRef="#br0" timeOffset="276731.8282">11209 11761 21,'-6'-2'191,"1"0"25,0 1-26,1-2-51,-1 1-15,1-1 2,0 1-4,2 0-9,1 1-11,-2-1-9,2 2-20,1-1-23,0 0-17,0 1-10,0 0-6,4 0-1,-2 0 1,3 0 0,0 0 2,2 0-2,1 1 13,0 0 10,3-1 4,1 0 6,2-1 2,0 0 8,3 0-10,-1-2-4,2 0 4,1-2 5,2 0 8,2-1 1,-1 0 3,2-1-6,-1 0-7,-1 1-11,0-1-15,-1 0-21,-2 3 7,-2-1-14,-1 2 8,-2 0-7,-4 2 0,0 1 9,-2 0-18,-2 1 16,-1 2-7,-3-1 6,0 1 4,-1 2-1,-1-1 0,-1-1-2,-1 0-8,2 0-25,-3-1-101,0-2-150,-1-1-114,-3-3-58,-3-2-29,-1-3 6,-2-4 90</inkml:trace>
  <inkml:trace contextRef="#ctx0" brushRef="#br0" timeOffset="277635.8799">13893 11524 48,'-3'0'134,"1"-1"-37,2-1-13,0 0-19,1 0-11,3-1-16,-1-1-32,1 1-35,-1-1-63,2 0-35,-2-1-20</inkml:trace>
  <inkml:trace contextRef="#ctx0" brushRef="#br0" timeOffset="278092.906">13936 11490 181,'-2'3'217,"1"-2"-15,-1 2-19,0-3-1,0 0-16,2 2-3,0-2 7,0-2 6,0 2-8,0 0-10,0-1-7,-1-1-21,1 2-31,0-2-24,-2 2-18,2-2-22,0 2-13,0-1 1,0 1 2,0-1-1,-1 0-4,1 1-1,1 0-4,-1 0 1,3 0 1,-1-1 1,3 0 8,2 1 15,0-3 7,3 2 11,1-1 7,2 0 3,2 0-6,0-2-4,2 1-6,-1-1-9,4 0-11,-4 0-2,0-1-17,0 1-1,-1 0-5,-1 0 0,-1 1-8,-3 1 4,-2-1 15,0 1-1,-3 0-8,-2 1-13,1 0-30,-2 1-41,-1 1-46,-4-1-60,1 1-70,-2 1-74,-2 1-49,-4 0-54,-1 1-23,-3 0 21,-3 0 57,1 0 77</inkml:trace>
  <inkml:trace contextRef="#ctx0" brushRef="#br0" timeOffset="278419.9247">13987 11494 125,'-8'3'226,"-2"1"35,6-1-48,-2-1-33,2 1-16,1 2-14,1 2-21,-1 3-25,2 2-19,-1 2-4,0 4-12,1 2-1,-2 2-8,-1 1 9,2 2 5,-1 0-6,1 2 2,1-1-5,-3-1-3,3-1-14,-1-2-3,1-3-8,1-2-5,0-4-11,3-2 0,0 0 4,1-3-17,3-3 4,2-2-1,1-3 2,1 0-2,1 0-2,2-2 10,0 0-8,2-1-6,-2 0-2,1 1 1,0 2-4,0 0-5,-2 0 5,-1 0-8,-2 0-19,-1 0-29,-2 0-11,-2 2-12,-2-2-41,-1-2-45,-2 1-38,-2-5-38,-3 0-67,-2-4-50,0-1 1,-3-4 36,-2-1 48</inkml:trace>
  <inkml:trace contextRef="#ctx0" brushRef="#br0" timeOffset="278587.9344">13979 11722 210,'-11'-3'354,"1"3"33,2-1 17,3 1-106,1 1-91,4-1-57,4 0-45,2 0-27,17-2 38,-6-2-73,2-2-14,2 0-10,1-2-10,1-1-23,-1 1-43,-1 0-75,-1 0-87,-3 0-69,-2 3-88,-2-2-28,-4 2 16,1 0 60</inkml:trace>
  <inkml:trace contextRef="#ctx0" brushRef="#br0" timeOffset="278786.9457">14460 11506 6,'10'0'370,"-3"-2"55,-2 2 38,-3 3 54,-2 4-41,0 1-40,-2 6-40,-1 1-27,0 3-13,1 4-51,-1 2-118,3 5-85,0 3-111,1 8-154,1 5-256,0 5-191,-2 4-98,-2-1-52,-2 0 32,-3-6 113,-2-3 225</inkml:trace>
  <inkml:trace contextRef="#ctx0" brushRef="#br0" timeOffset="282564.1618">898 12651 119,'-3'-15'253,"2"-2"41,-2 4-15,2 0-9,0 1-2,-1 2-15,0 3-23,1 0-28,-1 2-41,1 4-47,-1 3-44,1 4-31,0 4-15,0 3-11,-2 3-6,1 3-1,0 3-5,0 0 2,1 2-1,-1 1-1,1 1-3,-1-2-9,1 1-7,0-3-15,1-2-25,0-3-31,0-1-34,0-5-17,1-2-14,0-3-8,1-4 5,-1-4 15,1-4 26,-1-4 17,1-4 20,0-4 22,-1-3 21,1-4 14,0 1 13,-1-1 16,1 1 19,0 4 21,1 2 18,-2 2 18,1 4 17,0 3 8,0 4-1,2 0-2,0 5-10,2 5-8,1 0-9,-1 4-15,0 2-15,4 0-14,-2 1-12,2 0-8,-2 0-5,2-2-2,-3-2 0,1-1 3,0-3 6,-3-1 11,1-2 9,-2-2 6,0-6 1,-1-3-3,0-4-1,-1-4-13,0-3-13,1-5-3,-2-2-6,2-2-4,1-2-15,-1 0-35,1-1-66,-1 3-82,2 3-95,-1 4-91,0 7-37,-2 5 8,0 7 53</inkml:trace>
  <inkml:trace contextRef="#ctx0" brushRef="#br0" timeOffset="282814.1761">1108 12651 127,'7'24'276,"0"-3"26,2-3 24,0-4-78,1-2-50,0-3-10,1-3-8,-1-3-9,3-1-16,-2-2-31,3-3-35,-1 1-34,1-2-20,-1 1-16,-1 1-10,-2 2-5,-1 3-3,-4 3-1,-2 5-1,-2 3 1,-5 6-1,1 1 1,-5 2 2,1-2 1,3-2 2,-1-2-4,3-3 3,3-4 0,3-3-3,6-5 1,4-6-4,6-4-20,3-9-97,5-2-174,1-3-96,1-5-48,-1 1-23,0-5 3</inkml:trace>
  <inkml:trace contextRef="#ctx0" brushRef="#br0" timeOffset="283861.236">2836 12750 18,'-17'0'223,"1"-3"100,1-1 74,0 1-54,2-1-19,2 0 22,1 0 39,3 1-61,0 0-48,3 0-42,2 0-30,1 1-54,3-1-63,1 0-38,3-1-23,4-1-7,1 0-7,1 0 2,1 1-2,0 1-15,0 1-28,-1 1-28,-2 3-23,-2 2-16,-3 5-4,-2 6 7,-4 4 22,-2 6 27,-3 2 18,-2 2 14,-1 0 3,1 0 6,-1-3 2,4-3 3,-1-4-2,3-3-4,2-3 4,2-3-4,1-2 0,3-4 1,2-2 1,5-4-6,1-2-9,3-5-21,3-3-21,2-3-13,2-4-19,1-3-18,2 1-19,-2-2 0,0 1 5,-2 3 4,-5 3 12,-1 5 24,-3 4 36,-5 6 43,-1 5 41,-3 1 32,0 5 20,0 3 6,-1 0 1,0-1-19,2-3-22,0 0-23,4-3-9,2-4-12,0-4-4,2-3 1,0-6-4,0-2-2,-2-2-3,-1-1 2,-4-1 1,-1 2 1,-4-2 0,-4 3 3,-1-1 5,-5 4-6,-2 2 4,-2 2-7,-2 3-2,0 4-13,-1 2-27,2 0-32,2 2-69,3 0-67,4-1-64,3-1-74,2-2-35,2-3 4,4-3 46,4-2 63</inkml:trace>
  <inkml:trace contextRef="#ctx0" brushRef="#br0" timeOffset="284096.2494">3236 12606 1,'20'-10'238,"-2"4"41,-1 1 33,0 1-65,0-1-44,1 1-33,-2 1-39,0 1-36,0 0-31,-1 1-20,-2 2-18,-2 2-10,-3 4-7,-3 4 3,-2 6 1,-6 4 9,-2 6 15,-3 4 25,-1 3 17,-1 1 12,1-2 3,2-4-10,3-4-12,3-2-25,2-6-20,2-2-14,4-4-8,4-5 5,2-6-8,3-3-25,3-5-48,0-5-81,3-3-102,-1-3-118,1-2-53,-1 0-8,-2-2 34,0 1 71</inkml:trace>
  <inkml:trace contextRef="#ctx0" brushRef="#br0" timeOffset="284210.2559">3691 12726 278,'5'8'394,"-3"1"31,1 1 17,-3-1-95,2 3-148,0-1-88,0 0-52,2 1-47,0-2-62,2 0-91,1-2-120,0 0-92,0-3-50,0-3-5,3-3 32</inkml:trace>
  <inkml:trace contextRef="#ctx0" brushRef="#br0" timeOffset="284397.2666">3993 12572 133,'1'-3'423,"-1"2"39,0 1 20,-1 2 12,-1 3-213,1 3-124,-2 2-73,2 4-40,0 3-22,0 3-17,2 1-23,0 4-48,1 0-71,1 0-88,0 1-96,-1-3-80,0 0-32,-1-5 21,1-4 59</inkml:trace>
  <inkml:trace contextRef="#ctx0" brushRef="#br0" timeOffset="284585.2774">4157 12504 158,'3'-1'423,"-3"1"39,-1 3 19,0 4 13,-1 3-226,-1 3-128,1 3-61,0 3-39,2 3-20,0-1-28,2 4-39,1-2-62,1 0-80,1 0-86,0 0-106,1-3-42,0-3 4,-1-5 45,2-6 69</inkml:trace>
  <inkml:trace contextRef="#ctx0" brushRef="#br0" timeOffset="284976.2997">4436 12559 28,'9'-21'305,"-2"1"59,-2-1 57,-2 1-20,-1 1-51,-4 1 5,-1 4 7,-3-1-15,-1 4-33,-1 3-31,-3 3-50,-1 5-65,-1 5-77,0 2-40,1 3-31,2 2-15,1 0 2,4 0-22,2 3 2,2 1-2,3 0 9,3 1 2,0 0 1,3 0 13,0 0-1,1-1-1,1 1 5,1 0-3,-1 1-7,-1 0-5,-1 0 2,-1-1 5,-3-1-15,-1 1 4,-3 0 9,-3-1-6,-3-1-1,-2 0-15,-4-1 2,-1-2 9,-2-2-8,0-4 20,0-2 9,0-3 18,4-5 13,1-2-6,3-5 3,3-3-8,3-6-10,4-1-11,3-3-8,2-1-37,1 1-79,2 0-82,1 5-101,2 1-146,0 5-159,-1 2-49,0 5 28,-1 3 55,1 4 88</inkml:trace>
  <inkml:trace contextRef="#ctx0" brushRef="#br0" timeOffset="285092.3064">4545 12743 14,'7'31'374,"-3"-4"54,-1-4 31,-2-3 19,1-3-142,-1-2-132,2-1-92,-1-3-106,4-2-131,-2-2-174,1-5-96,-1-2-49,0-2-18,1-7 40</inkml:trace>
  <inkml:trace contextRef="#ctx0" brushRef="#br0" timeOffset="285419.3251">4889 12474 179,'-5'-24'248,"0"-1"31,0 2 5,1 3 62,1 3 76,1 3 32,0 4 4,0 3-20,1 3-61,2 4-113,1 9-104,0 3-72,1 5-38,0 8-17,0 1-16,1 5-9,-2 0-37,-1 2-79,3 0-123,-2 1-126,0-1-110,-2 1-115,-1-2-53,0-5 41,0-4 94,2-8 110</inkml:trace>
  <inkml:trace contextRef="#ctx0" brushRef="#br0" timeOffset="285552.3327">5004 12714 294,'4'5'532,"0"0"37,-1-1 15,0 0-15,-1 0-255,0-1-238,1 1-180,1 1-114,0 1-104,1-3-127,-1 1-58,0-2 28,1-2 71,-1 0 70</inkml:trace>
  <inkml:trace contextRef="#ctx0" brushRef="#br0" timeOffset="285922.3539">5415 12489 38,'-4'-13'244,"-2"2"104,4 2 33,-1 3-33,1 1-24,-1 3-33,2 7-27,0 4-91,1 6-45,0 2-24,1 7-18,1 2-12,0 4-8,0 2-4,0 1-16,0 1-15,1-3-8,1 1-13,-3-2-30,2-2-30,-2-2-19,1-4-30,0-4-49,0-4-52,-2-4-66,1-5-73,-1-5-73,0-8-16,-1-6 20,1-6 51</inkml:trace>
  <inkml:trace contextRef="#ctx0" brushRef="#br0" timeOffset="286460.3846">5459 12576 145,'4'-11'435,"1"3"40,-2 2 24,1 2 9,-1 1-216,0 2-136,2 0-75,1-1-33,0 2-26,1 2-12,2-1-4,-3 0-10,0 2-8,0 2-10,-2 4-5,-3 4-8,-3 5-6,-4 3 4,-1 5 9,0 0 6,-1 1 6,0-5 14,3-1 6,2-3 3,1-4-4,4-3 4,3-3 0,3-7 3,6-5-4,4-7 4,2-7-4,6-6 2,1-4 0,2-2-1,3-3 4,-1-1-5,1-2 0,-3-1 0,-3 2-6,-3 0-2,-2 4 1,-7-1 2,-3 2 5,-2 3 2,-5 2 4,-4 1 0,-5 4 6,-4 2 2,-4 6-2,-4 1 8,0 7 51,-1 1 51,0 3 20,4 2 24,1 2 7,2 2-10,3 3-36,2 2-53,2 4-28,2 3-22,4 2-5,2 1 1,1 2-29,2 1 11,2 0 6,1 2-2,0-1-3,1 0 4,2 0 11,-2 0-11,0-1 0,-4 0-2,0 0 0,-4-2 2,-2-3-6,-3 1 1,-4-1 1,-3-2 10,-3-2 3,-1-4-7,0-6 18,0-5-6,1-7-13,1-8-13,5-6-36,0-6-64,6-6-88,6-2-70,3-4-145,4-1-167,2 0-60,3 0 19,0 1 46,3 3 65</inkml:trace>
  <inkml:trace contextRef="#ctx0" brushRef="#br0" timeOffset="287561.4476">6455 12535 28,'-9'-2'270,"2"0"71,0 0 54,0-1-51,2 1-24,1-1-23,2 2-46,-2 0-59,3 0-45,1 1-46,2 0-32,2-1-29,2-1-16,3 2-10,2 0-8,2 0-6,1 0 0,2 0 1,-1 0 1,1 2-9,-3-1-10,0 1-6,-3 3-9,-3 1-5,-5 3-1,-2 6-2,-3 4 16,-5 3 8,-2 4 11,-2 1 5,-2 0 5,2-2 12,1-2-6,1-4 7,3-5-5,4-2-1,3-4-3,4-3-4,2-4-5,4-5-7,1-3-2,3-5-1,1-1-9,1-3-5,0-1-17,0-1-10,0-2-20,-2 0-6,1-3-11,-2 0-4,0 1 17,0-2 12,-2-2 20,1 2 14,-3 1 18,1 1 23,-4 3 28,-1 3 24,-2 3 14,0 4 6,-2 4 0,-2 4-12,-1 6-22,0 5-24,1 5-10,0 4-7,2 2-2,1 2 5,4 1-1,0 0-2,3 0 12,1-1-3,-2 1 3,4-3-14,-2-2 2,1-1 13,0-2-19,-3-1 6,0-2 12,-2 0 35,-3-2 23,-2 2 42,-3-1 42,-2-1 19,-2 1 6,-4-1-18,-1-1-29,1 0-110,-4-1-115,1-3-81,-1 0-119,1-6-143,0-1-140,2-7-18,1-5 36,2-6 34,4-7 87</inkml:trace>
  <inkml:trace contextRef="#ctx0" brushRef="#br0" timeOffset="287702.4557">6756 12619 302,'7'-2'419,"0"-2"29,0 2 15,0-1-87,-1 0-169,3-1-93,1-2-50,2-1-26,2-3-23,0-1-40,3-1-67,1-1-82,-1-2-84,-2 0-99,1-1-52,-3-1-5,-1 1 47,1 1 69</inkml:trace>
  <inkml:trace contextRef="#ctx0" brushRef="#br0" timeOffset="287923.4683">7008 12394 229,'1'-7'323,"-1"3"46,-2 3 8,-1 4-71,-2 5-64,0 4-58,0 5-45,1 4-38,0 1-28,3 2-27,2 1-16,3-1-10,1 2-4,1-3-4,2 0 5,0-3-10,3 0 1,-1-2 0,-1-4-2,0 1 1,-1-3-13,-1 0 6,-1-2 8,-5-1 2,0 2-3,-3-1-1,0 1 1,-4-1-5,-1 0-17,-1-1-46,-2 0-86,-2-2-111,-3-2-112,1-2-52,-1-3-26,1-5 28,-1-4 77</inkml:trace>
  <inkml:trace contextRef="#ctx0" brushRef="#br0" timeOffset="288045.4753">6997 12598 83,'11'-12'376,"-3"-1"31,3 1 19,-1 0 8,2 0-196,1 1-119,0 0-89,0 2-88,2 0-113,-3 2-127,-2 2-71,-2 2-29,-1 5 11,-1 3 48</inkml:trace>
  <inkml:trace contextRef="#ctx0" brushRef="#br0" timeOffset="288139.4807">7189 12675 138,'5'21'296,"-2"-5"15,2-2-3,-1 0-146,1-4-199,-4-3-139,1-2-72,-2-5-39,0-2-7</inkml:trace>
  <inkml:trace contextRef="#ctx0" brushRef="#br0" timeOffset="288763.5164">7431 12467 210,'-11'2'498,"3"-2"70,2 0 21,3-1 17,1-3-242,4 0-148,1 1-89,2-1-77,2 2-19,1-1-23,1 1-38,0 2-61,1 2-64,-1 2-36,-2 2-27,0 4-10,-4 2 25,-1 4 47,-3 3 57,-2 4 40,-3 3 34,-2 0 32,0 2 32,0-4 22,0-2 9,1-4 1,4-3-4,1-2-16,4-6-17,3-3-9,4-6-7,3-7-2,2-7-7,4-3-22,2-7-31,2-2-40,0-5-31,2-2-26,-3-1-14,0-2 12,-3 2 25,-3 1 32,-3 4 117,-3 4 78,-4 4 48,-2 6 30,-3 7 12,-2 5 12,-3 10-84,0 5-44,0 8-25,-2 5-16,2 3 11,1 2 18,3 1 28,1 0 18,3 0 16,0-1 8,4-1 5,1-1-19,0-4-24,3 0-10,-1-4-15,0-2-26,-2-3-14,-1-1-2,-2-3 15,-1 0 20,-2-3 9,-2 1 18,-4 0-14,-3-1-47,-3 0-127,-1-2-120,-2-1-148,-4-2-173,2-4-130,-1-4-27,1-6 67,2-4 64,4-7 123</inkml:trace>
  <inkml:trace contextRef="#ctx0" brushRef="#br0" timeOffset="288923.5255">7642 12531 110,'7'-4'404,"-4"1"39,2 0 21,1 1 15,-3 1-198,1 1-123,-1-3-66,3 2-34,0-1-22,2-2-21,2-3-3,1 2-6,0-2-17,2-3-47,0-1-67,2-2-68,0-2-73,0-1-58,0 1-68,-2-1-2,-1 0 43,1 1 65</inkml:trace>
  <inkml:trace contextRef="#ctx0" brushRef="#br0" timeOffset="289173.5398">7894 12299 129,'3'-7'355,"0"1"60,-2 3 36,-2 4-50,-2 4-92,0 6-94,-1 3-75,1 5-47,-4 27 20,7-22-78,0 1-9,3-1-8,1-2-8,3 0-5,0-1 2,3-3 0,1 1-1,1-2 5,-1-2 3,1 1 17,-1 0 1,1-1 7,-2 1 4,-3 0 18,-1 1 22,-3 1 15,-4-1 12,-1 0 13,-6 0-2,-1-1-28,-5-1-86,-2 0-83,-2-2-73,-2-3-55,3-2-64,3-7-95,0-7-49,6-6-49,3-8-1,3-8 4,4-5 46,4-5 94</inkml:trace>
  <inkml:trace contextRef="#ctx0" brushRef="#br0" timeOffset="289275.5456">7942 12498 348,'9'-16'427,"20"-23"1070,-22 34-1386,-1 1-63,4 1-98,-2-2-140,2 3-143,-3-3-73,0 0-40,-3-3-13,2 1 62</inkml:trace>
  <inkml:trace contextRef="#ctx0" brushRef="#br0" timeOffset="289417.5538">8200 12593 146,'11'29'591,"-5"-4"86,0-4 44,-1-4 25,0-2-148,1-1-252,-2-3-174,1-2-144,-1-3-187,0-2-163,-1-1-157,1-4-150,-2-2-56,0-5 21,-1-3 123,-2-3 128</inkml:trace>
  <inkml:trace contextRef="#ctx0" brushRef="#br0" timeOffset="290044.5896">8472 12411 339,'-13'-1'430,"3"0"47,1-1 19,1 1-127,2 0-92,2 1-86,2 0-70,3 0-46,3 0-27,1 2-5,4 0-15,0 0-20,0 1-2,1 2-9,0 2-3,-2 1-14,-1 3-2,-5 4-1,0 4-6,-4 3 8,-3 4 0,-1 1 2,-1 0 9,1-2 7,1-3 6,3-3-3,3-5 0,4-5 2,3-6-5,5-8 4,3-6-8,3-7 3,4-8-4,-1-4-8,3-6 3,-1-3-10,-2-1 6,-2-2-4,-5 3 8,-2 3 12,-5 7 16,-2 2 42,-5 8 30,-1 5 31,-2 7 24,-2 7 21,0 6 18,0 8-20,2 4-6,1 5-9,-1 3-12,2 2-31,2 3-22,0-1-9,0 1-10,4 0 6,-4 0-14,2-3 12,-3 1-10,1-4 4,-4-1-8,1-1-39,-3-1 9,-2-3 8,-4 1 7,0-2-18,-4-1-21,1-3-44,-1-3-101,0-5-113,2-7-84,4-9-128,1-9-120,4-9-69,5-6 28,3-3 60,3-2 56,2 3 122</inkml:trace>
  <inkml:trace contextRef="#ctx0" brushRef="#br0" timeOffset="290388.6093">8645 12496 28,'7'-17'248,"2"6"71,-2 3 53,0 1 26,1 0-92,0 4-71,2-1-50,0 0-43,0 0-42,4-1-35,0-2-26,1-1-33,1-4-54,1-1-54,0-2-58,-1 0-45,1-2-29,-3 0 9,-2 2 28,0 3 65,-5 3 98,-1 1 97,-3 3 78,-1 1 68,-1 2 35,-1 3-13,-1 3-24,-4 5-49,0 3-52,2 1-51,0 3-21,3 1-3,0 0-17,3 2-4,0 0 0,4-1-4,-1 1-12,2-2 2,2 2 0,-1 0 4,2 1 5,0 1 22,-2 1 22,0 0 13,-2 1 29,0 1 16,-4 0 20,0-1 3,-3-1 23,-3-1 6,-4-3-21,0-1 8,-3 0-60,-2-3-97,-1-2-115,0-4-69,-1-5-91,4-6-166,-1-5-112,5-9-4,1-9 34,4-5 26,3-8 73</inkml:trace>
  <inkml:trace contextRef="#ctx0" brushRef="#br0" timeOffset="290507.6161">8962 12407 114,'7'-10'421,"0"3"40,0 0 21,1 2 14,2 0-199,0 0-140,3-2-76,0 0-50,1-1-90,1-2-141,1 1-143,-3 0-76,-4 2-39,-1 4-9,-2 5 55</inkml:trace>
  <inkml:trace contextRef="#ctx0" brushRef="#br0" timeOffset="290631.6232">9188 12630 102,'8'38'409,"-1"-4"34,-3-5 24,3-5 9,0-3-196,-2-3-139,2-4-122,-1-4-165,1-3-159,-2-5-88,0-4-46,-4-4-13,-1-3 39</inkml:trace>
  <inkml:trace contextRef="#ctx0" brushRef="#br0" timeOffset="290940.6409">9518 12405 8,'-2'-4'115,"0"0"-40,2-1-91,2 0-50,-2 1-36</inkml:trace>
  <inkml:trace contextRef="#ctx0" brushRef="#br0" timeOffset="291292.661">9511 12390 10,'1'-5'136,"-2"0"-18,1-2-17,-1 1-13,0-1 5,1 0 12,0 0 0,0 0-9,0 0 1,0 1 75,0 2 38,-1-2 10,0 2 10,1 0 7,-1 2-8,1-1-80,0 1-48,-1 1-25,1 2 22,0 4 54,-1 2 29,0 6 27,-2 3 19,1 3-3,0 3-22,0 3-56,0 1-34,0 2-35,0 0-25,1 0-2,1 1-24,-1-2-3,2-1-11,-1-2 0,3 0-18,-1-4-28,1-1-43,0-3-88,-1-2-67,1-3-32,-2-1-14,0-5-53,0-3-67,-1-7-39,0-4-29,0-6-18,-1-4 2,1-8 63</inkml:trace>
  <inkml:trace contextRef="#ctx0" brushRef="#br0" timeOffset="291550.6758">9540 12513 16,'5'-12'367,"-1"3"50,1 0 29,0 0 19,2 2-144,2 0-119,2 0-78,0 2-46,4 0-26,0 1-19,2 2-9,0 1-15,-1 1-1,-1 3 9,-2 1-9,-2 4-4,-4 1 1,-5 5 2,-2 4-4,-7 4-6,-5 4-1,-2 1 1,-1 2-7,-1-1 6,2-3 3,2-5-1,3-2 0,3-3 8,4-3 2,4-7-2,5-4-2,8-5-12,2-6 10,4-3-14,2-4-51,4-3-105,1-1-124,0-2-95,0 1-55,0-1-22,-1 3 39,-1 0 95</inkml:trace>
  <inkml:trace contextRef="#ctx0" brushRef="#br0" timeOffset="291971.6999">10097 12434 781,'14'-112'952,"-11"62"-616,-1 29-195,-4 2-22,-1 5-23,-2 3-28,-3 4-21,-2 4-17,-1 5-9,-2 5-6,-3 1 0,2 5 18,0 0 7,1 2-5,3-1 3,3 0 2,0-2 7,4 3-8,0-3-1,3 2 14,1 0 7,1 0 11,3 2 3,0-2 17,3 3 0,0 3 5,2-2-6,-1 2-9,1 0-9,-2 2-31,2-1-6,-3 1-7,0 0-3,-2 0-5,-1-1-6,-4 1 1,0-3 1,-2-1-2,-3-2 1,-1 1-3,-2-4 20,-4-1 10,0-2-12,-1-2-29,-2-5 6,2-3 1,0-4-26,3-9-10,5-5-31,5-7-38,4-5-71,3-6-78,3-2-113,2-4-133,2 2-75,0 1 5,0 2 29,2 3 60,0 3 110</inkml:trace>
  <inkml:trace contextRef="#ctx0" brushRef="#br0" timeOffset="292638.738">11248 12450 12,'-10'3'179,"3"0"21,-3-1-34,0 1-18,2-1 19,0 0 36,3 1 45,-1-2 34,2 1 31,3-2 32,0-2 13,3 2-13,1-2-44,4-2-41,0 1-47,4-1-50,2-1-57,4-1-47,3 0-100,4-2-172,3 0-150,4-1-190,0 0-99,2-2-54,-2 2 51,0-3 141</inkml:trace>
  <inkml:trace contextRef="#ctx0" brushRef="#br0" timeOffset="293389.781">14041 12390 84,'-14'4'255,"4"-1"57,-2-1 35,2-2-29,1 0-8,0-2 2,1 2-17,4-1-33,-1-1-49,3 0-26,3-2-22,3 1-29,2-2-21,4-2-21,1-1-14,4 1-21,2 0-17,2-3-13,2 1-7,1-1-6,1-1 3,1 2-10,-3 0-37,-1 1-64,-2 1-46,-3 3-44,-2 1-72,-4 3-72,-2 3-41,-5 4-26,-4 1-48,-3 2-6,-4 1 38,-3 1 60</inkml:trace>
  <inkml:trace contextRef="#ctx0" brushRef="#br0" timeOffset="293698.7986">14072 12376 244,'-3'0'309,"1"1"19,0 2 13,-1 2-128,1 2-66,-2 5-24,1 5-17,-1 5-9,0 4-3,-2 4-17,1 4-8,2 3-26,-1 0 1,4 0 2,-2 0-8,2-3-3,0-1-13,0-4 13,-1-2-3,1-4-11,1-3 1,1-3-3,1-5-3,1-2 2,3-3 8,0-4 12,3-3 5,1-3 2,3-2 7,-1-3-24,1-1-8,1-1-8,1-1-7,-2 3-5,0-2-26,-1 4 4,-2-1-23,-3 3-44,1 2-59,-2 0-74,-3 0-62,-4 2-102,0 0-42,-4-1 10,-3-1 41,-2-3 68</inkml:trace>
  <inkml:trace contextRef="#ctx0" brushRef="#br0" timeOffset="293869.8084">14022 12774 925,'-8'-2'475,"5"1"16,2-3-170,4-2-137,2-1-73,4-4-44,4 0-23,2-2-11,4-2-11,1 1-12,0 0-18,2 0-24,-2 1-75,0 1-100,-3 2-102,0 2-98,-4 4-42,-4 1-5,-2 3 59,-1 1 87</inkml:trace>
  <inkml:trace contextRef="#ctx0" brushRef="#br0" timeOffset="294129.8233">14332 12598 111,'10'-5'304,"0"-1"37,0 0 27,0-1-65,2 1-88,0 2-44,0-2-32,0 3-31,1 1-19,-2 3-20,1 2-25,-3 1-12,-1 3-9,-2 4-8,-3 3-3,-4 5-2,-4 5 9,-5 3 1,-1 3 7,-3 1 14,-3 0 31,3-1 20,3-4 8,2-4 11,5-3 0,3-4-7,5-4-27,7-5-26,4-7-8,6-7-18,3-5-31,5-3-51,3-5-83,4-3-167,-1-3-149,0-1-79,-2-2-14,-4-1 19,-3-3 67</inkml:trace>
  <inkml:trace contextRef="#ctx0" brushRef="#br0" timeOffset="309986.7303">3795 13605 57,'-1'3'148,"1"-1"-38,0-1-35,1 0-27,0-1-18,0 0-13,0 0-8,0 0-4,1-1-2,1 1-3,-2 0 2,0-1-4,0 1 4,0 0 1,0 1 4,0-1 9,-1 1 10,1 1 17,0-2 15,-1 1 13,0 1 16,0-2 10,1 0 3,0 0-1,-1 0-7,1 0-7,-1-2-12,2 1-11,-1-2-9,3-1-8,-2-1-1,2 1 4,0 0 5,0 1 7,1-1 3,0 0 6,1 1 1,2 1-1,0 0-8,1 1-2,1 1-7,1 0-9,-1 0-9,2 1-8,0 1-5,-1 0-7,-1 1-1,0 1-4,-1 2-1,-1-1-1,-2 2 1,0 0 1,-2 3 3,-2 2 0,-2 2 1,0 1 4,-4 6-4,-2 0 3,-2 4-4,-2 2 1,-1 2-4,-2 0-2,-1-1 5,2 0 1,-1-3 6,0-4 14,3 0 23,0-5 26,3-2 25,0-4 5,2-2 2,1-1-8,0-2-22,3 0-28,0-3-23,1 0-12,2-1-2,2-1-5,1-2-2,2 0 0,1 1-2,3-4-2,1 3-7,4-2-21,2-2-51,2 1-52,2-1-110,0-1-148,-1-1-121,-1 3-44,-4-2 15,-2 1 33,-3 1 97</inkml:trace>
  <inkml:trace contextRef="#ctx0" brushRef="#br0" timeOffset="310677.7698">4250 13693 18,'-5'-4'180,"-1"1"13,1 2-32,0-2-46,-1 1-22,1 1-11,1 1-6,0 1-1,-1 1-4,2 2 54,-1 2 30,-2 5 23,1 3 17,1 4 6,1 4 4,0 2-61,1 2-42,2 1-28,0-3-26,2-2-19,1 0-14,3-2-5,-1-2-5,3-3-3,1-1 1,0-4 0,2-3 4,0-4-1,-1-3 0,1-5-2,0-4 0,-2-3-2,0-3-2,-4-2 2,-1-2-1,-1 0 2,-3-2-3,-5 0-2,0 2 2,-3 2 0,-2 1 0,-3 2-1,1 2 1,-2 6 0,0-1-3,-1 2-1,2 2 2,2 1-14,3 2-61,2-2-76,4 1-89,2 1-123,2 0-62,4-4-22,1-3 41,3-3 69</inkml:trace>
  <inkml:trace contextRef="#ctx0" brushRef="#br0" timeOffset="311264.8034">4407 13730 186,'-2'-2'217,"-2"-1"-7,2-3-26,1 1-9,-2-1 1,2-1 3,0 0-1,0-1-7,1-1-10,1 1-17,0-1-16,0 2-18,2-2-20,-1 3-21,2-1-16,-1 2-13,3 0-12,-1 1-10,2 1-7,0 3-4,0-2-5,1 4 2,2-1-4,0 2 0,-2 1 2,0 3 2,0-2-4,-1 3 0,-1 1 5,-2 1-2,-1 4-2,-2 0 1,-2 4 0,-2 2 1,0 3-2,-4 0 1,0 4-1,-3-1 0,2 2 5,-1-3 3,2-3 7,1-2 3,1-5 2,2-2 1,0-4-2,2 0-7,1-4-3,1-2-2,2-1-4,1-2 1,2-2-1,3-1-2,-1 0 0,2-3-2,1 0-6,1-1-13,1 0-39,0 0-82,2 0-99,-2-1-127,-2 4-69,1-2-29,-4 2 18,0-1 69</inkml:trace>
  <inkml:trace contextRef="#ctx0" brushRef="#br0" timeOffset="311418.8122">4714 13912 362,'4'5'425,"0"-2"32,-2 0 20,0 0-143,0-1-115,-1-1-84,1 1-56,0 2-35,1 0-35,0 0-61,0 3-92,1-2-107,-1 3-119,-1 1-60,0 1-19,-2 0 31,0-2 76</inkml:trace>
  <inkml:trace contextRef="#ctx0" brushRef="#br0" timeOffset="311880.8386">4996 13642 35,'-5'-10'163,"-27"-67"1663,32 80-1638,1 2-133,-1 3-13,2 3-10,1 4-6,0 0-3,-1 4-5,1 2-7,-1 0-3,0 2 0,1 2-5,0-2 1,-2 1-3,2-2-1,1 1-24,-1-1 8,2-3-26,0-2-69,3-2-81,-3-3-100,2-3-64,-2-5-58,1-5 5,-2-6 53</inkml:trace>
  <inkml:trace contextRef="#ctx0" brushRef="#br0" timeOffset="312096.851">5186 13515 51,'3'-10'384,"-1"2"45,-2 3 23,0 1 9,0 4-169,0 2-118,0 5-71,0 3-43,0 5-22,0 2-6,2 5-12,-1 2-11,3 2-6,-3 3 2,3 2-5,-1 2-11,1-2-27,0 3-47,0 0-65,0-3-75,-1-4-89,1-2-74,-1-4-16,1-5 24,-1-7 51</inkml:trace>
  <inkml:trace contextRef="#ctx0" brushRef="#br0" timeOffset="312525.8755">5456 13467 142,'3'-13'333,"-3"1"45,-2 0 45,-1 1-62,0 2-70,-2 0-4,-2 1-3,1 2-15,-4 2-32,2 1-16,-4 3-14,0 2-39,1 2-31,1 0-12,0 2-12,3-1-13,1 1-21,3 1-29,1 2-23,4 3-15,1 2-4,3 1-4,1 2-1,2 3 1,0 1-5,4 1-4,-1 1 5,0 2-1,1 0 2,-2 1-1,1 0 2,-2 3-10,-1 1-13,-1-1-23,-5 1-15,0 0-19,-3-2-12,-4 0-4,-1-4 4,-3 0 22,0-5 21,0-4 21,-2-5 16,2-6 21,0-4 19,0-7 29,0-6 22,2-7 7,1-4 11,0-5-3,3-5-11,0-1-32,4-2-30,0-1-42,3 0-100,0 1-92,3 1-145,-1 2-186,2 3-110,-2 4-32,-1 3 61,0 7 67,0 2 134</inkml:trace>
  <inkml:trace contextRef="#ctx0" brushRef="#br0" timeOffset="312785.8904">5660 13779 223,'-5'4'471,"0"0"102,1-1 59,0-1-43,2-1-97,0-1-105,1 1-108,-1 1-100,2-2-57,1 0-43,1 1-60,2 0-83,0 2-116,0 1-108,0 1-90,0 3-68,0 1-52,-1 3-26,0 2 34,-2-2 68,0-1 66,-2-1 62</inkml:trace>
  <inkml:trace contextRef="#ctx0" brushRef="#br0" timeOffset="313358.9231">6004 13413 189,'-5'0'270,"2"0"13,0 0-34,1 0-85,0 0-50,2 0-33,1 0-16,2 0-6,-2 0 0,4 0-10,0 0-7,2 1-10,-2 0-9,2 2-8,-2 1-4,2 1-4,-2 1-2,0 4-1,-2 1 0,-2 2-1,-1 4-3,-3 2-2,-2 3-3,0-1-2,-2 1 1,0 1 58,-2-3 36,0-2 24,2-1 15,1-3 6,2-3 6,0-3-51,3-1-35,1-4-16,1 0-18,4-2-9,1-2-2,2-1-3,1-2-4,1 2-1,0-2 0,-1 2 3,0 1-6,0 3-5,-2 3 3,-1 0 1,-2 4 6,-2 6-5,-1 1 1,-2 2 7,-3 2-1,1 3-4,-2-1-6,-1 0-7,1-3-29,0-4-58,2 0-73,0-5-65,1-2-65,1 0-81,0-5-20,1-3 35,0 0 56</inkml:trace>
  <inkml:trace contextRef="#ctx0" brushRef="#br0" timeOffset="313531.933">6258 13888 296,'11'10'394,"-3"-1"29,0-2 29,-3-2-111,-1-1-114,-2 2-81,1-4-46,-1 0-37,-2 0-56,2-1-89,-2-1-132,0 0-133,-2-2-74,-2-1-22,0 0 5,-1-4 60</inkml:trace>
  <inkml:trace contextRef="#ctx0" brushRef="#br0" timeOffset="314360.9805">6490 13550 37,'-4'-2'219,"1"2"30,0-1-6,1 1-46,1-1-31,-1 1-25,2-1-19,2 0-12,0 0-16,1 0-12,2-2-11,0 0-3,3 2-11,0-2-7,-1 1-10,1 1-6,-1-1-6,0 2-6,1 0-7,0 0-2,-2 2-5,1 1-1,-3 2-1,2 1 6,-2 2 0,-1 2 2,-1 2 1,-2 1 1,-2 3-3,-1 3-2,-1 2 29,-3 2 9,-2 1 10,2 1 14,-4-2 21,4 0 37,2-4 4,-1-5 12,2-2 9,2-1 8,2-5-7,4-2-19,2-3-21,4-5-25,3-3-29,3-4-90,3-5-107,1-1-210,-1 0-181,2-1-96,-4-1-38,-1 2 43,-1-2 72</inkml:trace>
  <inkml:trace contextRef="#ctx0" brushRef="#br0" timeOffset="315541.0479">3894 8492 10,'-7'1'151,"1"-2"12,-1-2-52,3-2-35,1 0-2,0 0 1,2 1 1,1-1-9,1 1-3,2 0 11,4 1 8,3 2 10,4 0 20,2 1 27,6 1 14,4-1 13,6 2-9,5 0-7,9-1-25,2 0-18,9-2-23,6 0-29,6-2-17,1 1-23,6-2-4,0 0 0,2 1-8,1 0 10,1 3 4,3-2 4,-2 4-3,-1-2-4,-1 3 6,-2-1-6,-4 0-5,-4 1 2,-4-1 2,-5 2-2,-4 0-8,-8 2-3,-5 0-1,-5-2 4,-6 1-5,-7 0-2,-5 0-30,-4 0-128,-7 0-165,-6 0-89,-10-3-46,-5-4-22,-8-6 20</inkml:trace>
  <inkml:trace contextRef="#ctx0" brushRef="#br0" timeOffset="327000.7034">3832 8121 118,'-3'-2'176,"3"0"-28,-1 1-30,0 0-25,1 0-15,0 1-6,1 0-8,0 0-4,3 0-13,2 1-3,1 1 57,5 1 35,2 1 20,3 0 15,2 2 19,5-1 7,3 2-55,2 0-38,6 1-24,2-2-16,7 2-20,2-1-10,7 0-6,5-1-2,6 0-12,3-3-9,4 0-5,4-1-1,1-2 1,4 0-1,2 0 5,2 0-2,3 0 5,1-3-8,0-2 1,3-2 1,-3-5 3,3-2 2,0-4 4,-3-2 7,-1-4-6,-5-4 0,-4-4 2,-5-1 3,-7-3-13,-4-1 6,-7-2 0,-5-1 0,-5-2-7,-9-2 6,-7 1 17,-8-1-2,-7 1 6,-9-1 0,-7 0-1,-6 1-8,-8 0-23,-5 1 4,-6 4 5,-8-1 6,-6 3 20,-4 1 15,-6 2 9,-5 4-28,-6 2 41,-7 3 14,-4 1 4,-3 3 11,-9 3 42,-1 4 9,-6 1-36,-3 5-33,-8 2-2,-1 5 1,-2 5-38,-5 5 26,0 3 18,-3 5 11,0 6-27,-1 3-17,-1 6 5,1 7-8,1 3-23,3 7 9,1 4 12,3 7 4,7 2-2,5 3 3,5 2-2,8 1-4,8-1-7,11-1-2,10-1-4,10 0-16,12-2-5,11 0-4,11 0 1,10 0-9,13-2-19,9-2-3,10-3 10,10-2-9,8-4 10,8-4 14,8-2 10,7-6 13,9-3-9,4-4 7,5-4-19,3-3-8,5-4 3,2-4-5,1-2-10,2-3-18,-4-4-32,-1-2-82,-4-3-117,-3-3-131,-3-3-187,-8 0-126,-8-3-41,-10-4 39,-8-3 96,-13-4 124</inkml:trace>
  <inkml:trace contextRef="#ctx0" brushRef="#br0" timeOffset="329645.8547">7307 13603 150,'-3'-3'186,"1"3"-25,1-3-42,-2 3-14,1-3-21,0 3-14,2 0-11,-1-1-14,0 1-12,1 0-10,-1 0-5,1 0-10,0 0-2,0 0-3,0 0-3,0 0 0,1 0 0,-1 0 0,0 0-1,0 0 1,0 0 0,0 0 1,0 0 0,0 1 7,0-1-1,0 0 0,0 0 2,0 0-2,0 0 1,1 0-6,-1 0 3,0 0 0,0 0-5,0 0 0,0 0 0,0 0 2,1 0-4,-1 0-3,0 0 4,0 0 1,0 0-2,0 0 0,0 0 1,0 0 1,0 0 0,0 0 0,0 0 1,0 0-1,0 0 2,0 0 0,0 0-1,0 0-1,0 0 4,0 0 1,0 0-3,0 0 0,0 0-2,0 0 0,0 0-3,0 0-3,0 0 3,0 0-3,0-1 5,0 1 1,-1 0 0,0 0 3,1 0-3,-1 1 4,1-1-5,0 0 2,0 0 1,0 0-2,1 0 0,-1 0-2,2 0 4,-2 0-2,0 2 0,0-1 0,0-1 0,2 0 1,-1 0-1,0 0 1,0 1-3,-1 1 0,2-2 2,-2 0-1,0 0 1,0 0-3,1 0 1,-1 0 2,2 0-1,-1 0-3,2 1 3,-1 0 2,-1 0 4,2 0-5,-2-1 2,0 1 1,0-1 0,0 1-5,1 0 1,0-1 4,-1 2-2,1-1-2,-2-1 1,0 1 0,2-1 0,-2 0-2,1 0 1,-1 0 2,2 0 1,0 0-2,-1 0 5,0 0-3,0 0 1,1 0-3,0 0 5,-2 1-2,3-1 0,-3 0 0,3 0 0,-3 0 4,0 0-3,1 0 4,0 2-2,0-2 1,0 0 0,2 0-3,-3 0 2,4 0 3,-3 0 4,1 0-2,2 0 4,-2 0-1,1 0-3,-1 0-4,2 1-3,0 1-3,0-2 1,1 0 0,-2 0-2,2 1 1,-1 0 0,0 0 1,-2 0-1,1 1 2,-1 0 2,1 1-1,-1-1-1,1 2 0,-1 0 1,-1-2 3,1 2-3,-1 0 10,0 1 0,-1-1-1,0-1 1,0 2 1,0-1 4,0 0-3,-2 0 5,0 1 1,-1-1 0,2-1-3,-1 1 1,1 0 1,-2 0-1,1-1 3,1 1-4,-3 0 4,3-1 5,-1 3-5,-2-2-5,3 0 1,-2 0-1,0 1-6,0 0-7,1-1-2,-2 1 0,1 0-6,0 0 1,1 0 4,-1 0-1,1-1 2,0 1-1,0 0-2,1-1 0,1 2 0,-2-1-2,0-1 1,2 1 2,-2 0 5,2-1-3,0-1-3,-1 1 0,1 0 1,-2 0-2,0-2-5,2 1 3,0 0-4,0-1 2,-1 1 4,-1 0 1,2 0 1,-2-2 4,1 2 5,0-1-1,-2 2 3,0-2 1,3 0 46,-1 0 30,0 1 11,-1-1 7,2 0 5,-1-1 0,0 0-48,1 1-34,-1-2-12,1 0 0,0 2-11,-2-2-3,1 1-7,0-1 5,1 0-3,1 0-9,-1 0 2,1 0 2,-1 0 17,-1 0-11,1 0 1,0 0 3,0 0 1,1 0 0,-1 0-12,2-1 9,-2 1 1,0 0-6,-2 0 3,2 1-2,0-1 5,0 0 0,0 0 0,0 0 3,0 2-3,-1-2 0,1 0-6,1 1 3,-1 0-6,0 0 3,-1 2-4,0-1 1,0-1 5,-1 2-6,2-2 6,-1 1 1,-1 0 2,1 1 1,0-1-2,-1 1 1,2-1 2,-1 3-4,1-3-2,-1 2 0,0-1 0,-2 1 2,3 0 0,-1-1 0,0-1 3,1 1 3,-1-2 1,1 2-1,1-3-6,-1 2-3,0-2 6,0 1-3,0 0-6,1-1 5,-1 0 2,3 0 0,-1 0-8,1 0 9,0 0-1,0-2-1,4 0 0,0-1 0,1 0 6,1-1-6,1-3-4,-1 0-4,3-1 1,-2-2 5,4 2-5,-2-2-3,0 2-1,1-2-18,-3 3-41,0 0-56,-1 1-58,1 1-69,-4 1-97,-1 1-43,-1-1 10,-2-1 37,-2 0 50</inkml:trace>
  <inkml:trace contextRef="#ctx0" brushRef="#br0" timeOffset="337331.2943">7622 13476 42,'-4'0'69,"2"2"2,-2-2 3,3 1-2,0-1-4,-2 1 61,2-1-69,-1 1 1,2-1 0,0 0 1,-1 1-1,1 0 2,-1-1 3,1 1 3,0-1 5,-1 1 10,1 0 13,0-1 9,-2 0 6,2 1 3,0 0-5,-1 0-17,0 3-15,0 5-20,-1 3-18,2 4 25,-2 5 10,0 1 5,1 2 3,1-1-2,0 0 3,1 2-42,3-1-22,-1-3-6,2-1-6,2-1-3,-1 0-1,2-2 2,1-2 1,1 0-2,0-2 0,1 0 1,-1-1 0,0-1-2,0 1-3,0-1 2,-2-1-3,-1 2-3,-2-1 3,0 3-3,-1-1 3,-3 0 0,-2 1 3,-1 1 4,-1-3 2,-1 2 0,-1 1-9,-2-1-5,-1 1 5,0-4 0,0 1-10,1-3-7,-1-2-26,2-4-75,-1-6-91,2-8-100,0-4-88,2-8-41,-2-6 4,2-7 64</inkml:trace>
  <inkml:trace contextRef="#ctx0" brushRef="#br0" timeOffset="337470.3022">7651 13742 125,'0'-7'268,"0"2"14,1 2 8,3-1-111,-1 0-71,3 0-48,2 0-22,2-3-17,4 0-13,0-3-28,2 0-34,1-2-48,0-2-62,-1 0-65,-2-1-32,1 0 3,-3 2 22</inkml:trace>
  <inkml:trace contextRef="#ctx0" brushRef="#br0" timeOffset="337827.3227">7860 13594 135,'1'9'236,"-1"2"36,0 1-38,-2 2-25,1 3-23,-1 1-26,2-1-19,0 2-24,0-2-20,3 1-23,1-2-10,2 1-5,-2-3-2,3 1 3,2 0 2,-1-1 2,1 0 1,-1-2-8,1 0-5,-2-1-10,0 0-8,-1 2-2,0-1-4,-4 3-11,-1 1-2,-1 0-3,-3 1 0,-1 1-3,-2 1 6,-1-2 4,-2-1-9,0-1-5,-1-2-12,0-4-15,3-3-40,-2-5-62,3-8-71,0-6-60,4-7-52,-1-7-42,1-6 5,2-4 60,0 3 93,2-1 91,-2 6 92,2 4 96,-2 4 74,1 6 42,-1 1 23,0 3 1,1 2-10,0 0-28,2 1-32,0-1-36,4 0-37,1-1-34,-1 0-32,3-1-74,2-1-101,0 2-126,0 0-79,-3 0-31,-2 3-6,0 1 42</inkml:trace>
  <inkml:trace contextRef="#ctx0" brushRef="#br0" timeOffset="337981.3315">8040 13846 12,'8'32'357,"-2"-5"50,-1-3 36,0-3 28,-1-4-143,0-3-106,-1-1-69,1-3-45,0 0-35,2-1-26,0-2-23,2-1-24,0 0-48,1-2-76,1 0-109,-1-2-133,-2 1-68,-4-2-27,0-2 17,-2-4 67</inkml:trace>
  <inkml:trace contextRef="#ctx0" brushRef="#br0" timeOffset="338684.3717">8222 13738 23,'-8'-8'281,"2"1"82,0-1 41,0 3-27,2-1-32,0 2-42,3 0-68,-1 1-76,4 2-59,0-2-30,3 3-30,5-2-13,0 1-6,3 1-8,-1 0-3,1 0-7,0 3 3,-2 2-7,-1 5 1,-3 1 3,-4 7 0,-2 6-6,-4 7 0,-3 2 2,-2 4 2,-2-1 6,1-1 21,0-4 11,3-5 9,2-4 6,2-4 1,4-5-12,1-5-14,4-5-8,4-7-11,0-7-8,3-3-9,2-6-2,1-3-11,-2-3-20,1-3-7,0-1-8,-1 0 2,-2 1 2,-2-1-2,-2 2 24,-1 2 7,-3 1 12,0 4 14,-1 2-4,0 2 6,-3 3-4,2 2 11,-2 3 8,0 4-15,0 2 8,-1 6 8,0 4-12,2 6-5,-1 6-8,1 3 1,1 3 4,2 2 2,0 0 16,2 1 6,1-2 4,-1-2 0,1-1 0,7 18 35,-6-25-36,-2 0 2,-1-3 1,-2-3 19,0 0 51,-1-3 42,-3 3 28,-2-2 9,-1 3 0,-3-1-16,-1 2-58,-2-1-44,-3 2-49,0-1-58,-2-1-64,1-1-73,0 0-53,1-5-63,2-5-93,2-7-62,1-5-65,1-7-12,2-5 14,3-4 38,1-1 96</inkml:trace>
  <inkml:trace contextRef="#ctx0" brushRef="#br0" timeOffset="338798.3782">8456 13856 1818,'9'-9'163,"2"1"-44,0-2-42,3-1-35,-1-2-46,1 1-65,16-19-326,-18 16 56,-1 0-50,-2 0-4,0 2 42</inkml:trace>
  <inkml:trace contextRef="#ctx0" brushRef="#br0" timeOffset="339045.3923">8638 13635 127,'4'-6'335,"-3"2"52,1 0 38,-1 0-78,1 1-73,-1 1-72,1 2-65,-1 2-47,2 5-31,-1 3-21,0 3-11,0 5-4,0 4-3,1 1 2,-1 2-1,2 0-1,0 0 2,2-2 4,0 1-1,1-3 1,0-3 2,0 1 0,0-3-4,1-1-4,-3-1-3,1-2-4,-3-1-2,-1 1-5,-2-2 1,-2 0-4,-1 0 1,0-1-10,-3 0-17,-1-1-31,-3-1-81,-1-4-100,0-3-104,-1-3-87,1-8-36,-1-4 3,4-7 71</inkml:trace>
  <inkml:trace contextRef="#ctx0" brushRef="#br0" timeOffset="339171.3995">8668 13735 227,'5'-10'329,"-2"0"21,1 3 18,-1 0-130,1 0-84,-1 0-60,2 2-34,0-1-25,1 2-61,0-3-85,1 2-124,-1 0-73,-1 0-39,-1-2-15,-1 0 31</inkml:trace>
  <inkml:trace contextRef="#ctx0" brushRef="#br0" timeOffset="339522.4196">8954 13955 443,'-8'14'586,"0"-4"60,2-2 24,0-2-47,2-1-258,1 0-143,2-3-96,-1 1-56,3-1-41,1 0-88,1 0-128,2-1-118,0 2-103,0 0-117,1 0-74,-3-1 23,2 0 96,-3-2 95</inkml:trace>
  <inkml:trace contextRef="#ctx0" brushRef="#br0" timeOffset="340174.4569">9104 13598 81,'-21'9'381,"1"-4"58,0 0 47,3-3 30,4 0-110,2-1-50,3 0-60,2-1-31,5-1-22,2-2-33,5 1-61,3-4-39,2 0-25,2 1-21,2 1-32,-1 0-7,-1 0-16,0 4 2,-1 4-4,-2 1-14,-3 7 7,-2 2-5,-3 7 6,-4 6-10,-2 2 9,-2 3 4,-3 3-4,1-2-5,1-3-4,0-1 3,2-5-7,2-3 4,3-5 3,2-4 1,2-5 3,5-6-6,0-5-2,4-9 5,1-3-15,0-6-18,1-4-26,1-3-20,-3-1-21,1-1-21,-1-1-1,-2 0 16,-1 2 23,-1 1 21,-2 2 25,-1 5 16,-1 1 52,-3 5 61,0 3 65,-1 3 19,-1 3 23,1 4-5,-1 6-38,-1 6-51,1 5-61,0 4 6,0 4-31,3 3 13,-1 3-6,3 1 9,0 0-5,0-1-27,2 2 8,0-2-2,0 0 6,-2-4 2,0-1-5,-1-3 13,-2-2 0,-1-2 1,-2-2 1,-1-1-7,-5-1 16,1-2-20,-2-1-23,-2-1-89,-2-3-117,-1-3-129,-2-4-163,0-4-126,1-7-77,1-4 33,3-4 83,4-1 112</inkml:trace>
  <inkml:trace contextRef="#ctx0" brushRef="#br0" timeOffset="340274.4626">9198 13822 69,'6'-4'251,"1"-2"24,1-1 14,1 2-82,2-3-83,1 1-49,0 0-50,1-2-76,0 0-118,-1-3-63,-2 0-33,-1-1-16,-2-1 6</inkml:trace>
  <inkml:trace contextRef="#ctx0" brushRef="#br0" timeOffset="340693.4866">9500 13626 91,'-2'-6'247,"0"0"15,0 2 7,2-1-106,-2 2-55,0 3-29,2 4-11,-2 5-5,1 7 65,-1 6 38,0 7 9,0 4-3,1 4 6,1 1-3,2-1-75,3-1-44,2-3-26,2-3-9,1-3-14,1-4 1,0-2-1,0-3 0,2-3 3,-1-1-3,-1-3 2,-2-1-12,-1-2 1,-3 0 3,0-1 2,-3-2-1,-4 2-1,-1-2 7,-2 1-9,-3 0-11,-2-4-47,1 1-98,-3-4-117,-1-2-108,0-4-55,-1-3-25,3-7 32,3-6 88</inkml:trace>
  <inkml:trace contextRef="#ctx0" brushRef="#br0" timeOffset="340805.493">9549 13796 229,'5'-20'343,"2"-1"21,-2 2 13,3 1-116,0 0-111,0 2-70,3-1-73,0 1-97,-1 3-133,1 0-77,-2 2-42,-5 3-22,-1 2 25</inkml:trace>
  <inkml:trace contextRef="#ctx0" brushRef="#br0" timeOffset="340964.5021">9704 13979 91,'5'30'399,"2"15"503,-5-28-421,1-4-191,-2-1-114,0-4-70,1-2-41,-2-1-23,2-2-67,-1-3-149,-1-2-156,0-4-85,-3-2-44,1-2-20,-3-4 38</inkml:trace>
  <inkml:trace contextRef="#ctx0" brushRef="#br0" timeOffset="341635.5405">9897 13692 145,'-2'8'355,"4"-3"51,-1-1 32,3-1-93,1-1-88,2-2-45,0 1-84,0-2-48,2 1-25,-1-1-15,2 2-15,-3 0-8,1 3-12,-2 4-3,-2 2-6,-2 4-3,-4 4 1,1 3 4,-3 2 6,-2 0-2,-1 0 7,2-2 5,0-1 0,2-6-1,1 0 0,1-4 3,3-4-5,2-2-2,2-5-3,2-6 0,2-4-3,2-4-9,0-6-9,3-4-25,0-3-32,-2-4-33,2 0-27,-4 0-9,0-1-2,-1 2 21,-2 3 31,-2 2 55,-2 4 60,-1 3 51,-1 5 33,-2 1 22,-2 5 8,0 3-25,-1 5-24,-2 5-35,3 4-6,1 5-21,-1 4-17,2 2 16,2 1 0,0 2 24,2 1 10,0 1 25,2-1 32,1-2 4,-1-1 14,2-2 2,-1-1-18,0-1-14,-2-3-13,0 1 17,-3-4 7,-1 3-14,-1-1 3,-3-1-1,0 1-30,-3-2-49,-1-1-100,-2-1-97,-2-1-83,0-3-128,0-3-103,3-4-122,2-7-2,-1-6 49,3-9 51,1-6 106</inkml:trace>
  <inkml:trace contextRef="#ctx0" brushRef="#br0" timeOffset="341752.5472">10100 13730 111,'3'-4'414,"-2"0"41,0 0 24,0 1 12,0 2-195,2 0-133,1-1-76,1-1-40,2-1-27,3-2-63,0-3-122,3-2-160,-3-2-84,2-4-47,-3-2-16,2 0 36</inkml:trace>
  <inkml:trace contextRef="#ctx0" brushRef="#br0" timeOffset="342284.5776">10352 13571 102,'-3'-10'206,"1"-3"8,1 2-54,0 0-56,1 2-19,0 0-7,0 5-6,0 1 4,0 3 5,0 6-1,-2 5 59,1 7 32,-3 7 14,2 5 6,1 2-5,-1 3-3,4 2-68,0-2-41,2-1-21,1-2-12,2-3 4,0-3 2,2-3 1,0-3-5,1-3 1,0-2 1,0-1-8,0-3-9,-2-2-7,0-1-5,-3-1-4,1-3-2,-2 1 16,-1-2 21,-3 2 12,0 1 6,-2 0 7,-2 2-8,0-1-22,-3 3-44,0-1-50,-2 1-43,-3 1-43,2-3-74,-4-2-112,2 0-109,0-7-48,-2-6-11,1-4 12,2-10 67</inkml:trace>
  <inkml:trace contextRef="#ctx0" brushRef="#br0" timeOffset="342408.5847">10359 13743 62,'7'-22'402,"-4"-1"46,1 4 25,1 0 13,0-1-166,3 1-150,1-2-78,1 1-54,2-1-109,1-1-165,0 0-122,-2 0-69,1-2-30,-3 1-10,0-2 77</inkml:trace>
  <inkml:trace contextRef="#ctx0" brushRef="#br0" timeOffset="361449.6738">11131 5402 45,'0'0'133,"-1"0"-9,0-1-18,0 0-18,1 0-10,0-1-25,-2 1-1,0 0-6,0 0-11,2-1 0,-1 2-2,-1 0 0,0 0-5,1-1 0,0-1 8,0 2-3,1-1-8,-1 0-1,0 1-2,1-1-6,-1 0-2,1 1-3,0-1-3,0 1-1,-1 0-1,1 0 9,0 0-4,0 0-3,0 0-6,1 0-1,-1 0-1,0 0 6,1 0-13,0 0-1,0 1-2,0 0-8,0 0-4,0 0-18,2 0-12,-1 2-5,0-3-6,0 0-11,0 0-9,0 0-16,0 2-10,0-2-33,1 0-20,-3 0 6</inkml:trace>
  <inkml:trace contextRef="#ctx0" brushRef="#br0" timeOffset="361718.6892">11180 5413 94,'0'2'127,"0"-1"-37,-1 0-29,0-1-14,1 1-18,1-1-2,-2 1-3,1-1 1,0 0-14,0 0-11,0 0 4,0 0-4,0 0 1,-1 0-21,0 2 11,1-2 2,1 2 8,0 0 2,1 1-12,-2-2 15,0 1 0,3-1-8,-3 0-5,0 0-5,0 0-8,0-1-27,0 0-54,0 0-20,-3-1-12</inkml:trace>
  <inkml:trace contextRef="#ctx0" brushRef="#br0" timeOffset="362314.7232">11202 5475 100,'0'1'86,"0"0"-15,0 1-20,-2-2-21,2 0-9,0 0 14,0 0-5,1-1-12,0 0-5,0 1 0,2 0-1,-2 0-28,0 0 4,0 0-6,-1 0-11,1-1-10,0 0-5,-2 1-6,1 0-18,0 0-29</inkml:trace>
  <inkml:trace contextRef="#ctx0" brushRef="#br0" timeOffset="365199.8883">9980 5462 77,'-10'-4'188,"-1"1"11,-1 0-69,-2-1-34,0-2-31,-3 2-19,0-1-5,-2 1-6,-1-1-4,1 2-5,-2-2 9,1 1-4,-2-2 33,-2 2 26,-2-2 13,-1 2 18,-4-1 4,-4 0 12,-1 0-42,-4-1-22,-2 0-15,-3 1 4,-4 0-37,-1 0-4,-2 1 9,-4 2-7,-3-1-7,0 1-19,-2 0 16,2-4-15,-2 2-6,-1-3 10,0 1 1,-2-1 6,0 0 5,-3 0 3,0-1-5,-2 1-5,0-2-7,0-1 2,-2 1 14,4-2 14,-2 2 13,4-3 0,-1 3 19,-3-2-6,0 0-13,2 0-17,1-1-10,1 1-8,1 0-1,-1 2 5,3-3-9,1 4 16,2 0-6,-1 0 31,-2 3-14,0 0 9,-1 3-1,3 0-1,2 3 32,2 1-4,2 0 22,1 2 3,0 0 30,3 2 17,1-1 3,1 3-5,0 0 9,1 3 0,2 1 0,1 2-16,4 1-13,2 1-15,2 2-23,3 0-14,3 0-18,3 2-13,4 0-13,0 2-8,4 1-4,3 1 3,2 0-16,3 3-4,2-1-8,2 1-24,3 2 9,1-2 5,2 3 18,0-3 5,-1 4-20,2 1 46,0 0-5,3 2 14,1 0-27,0 2-1,-1-1 17,0 2-22,1 1 8,4 2-4,-2 0 9,1 4-7,3-2 13,0 1 1,2 0-11,0-1-24,-3 4 11,1-3 10,-2 3-3,0-2 14,-1 3 7,-1 0-15,-2 1 17,-2 0 5,-1 1 33,-2 0-17,-1 3-10,-1 0 17,-1 0-12,-1 0-7,-4-2-17,0 0 9,-4 0 1,-1-2 5,-2 0 15,-2 0-6,-1 1-9,-2 0-11,-3-1 4,-3 0-8,2 1-12,-4-1 7,-2 0-5,0 1 7,-2-3 15,1 0-2,-2-4-5,3-1-11,-1-2 3,1-2 0,1-4-13,2-2 2,2-3 8,2-3 5,4-6-4,4-2-11,3-3-12,2-3-18,3-2-33,3-4-20,1-1-22,3-5-57,2-2-84,2-6-50,-2-2-16,1-2-16,-1-1 13,1-2 42,-1 4 89,0-2 70,-2 2 48,0 2 30,-1 0 16,0 3 30,0-1 39,-1 4 37,0-1 52,3 3 40,-4 0 46,1 2 11,-4 1-12,0 3-39,0 2-24,0 3-25,-1 3-51,-1 2-13,-3 4-26,0 2 19,-2 3-26,1 2-17,2 0 0,0 0-1,1-1 1,2-3-13,2-1-10,2-2-2,1-2 10,5-2-7,1-1 1,5-2-12,7-2 39,1 0-1,6-4 0,6-4 3,4-2-11,5-4 9,7-4-22,3-3-9,3-3-48,2-2-104,3-2-96,1-3-122,2-2-191,-4-2-132,-3-1-37,-5 0 64,-7-1 83,-7-4 108</inkml:trace>
  <inkml:trace contextRef="#ctx0" brushRef="#br0" timeOffset="366293.9508">5525 7746 21,'-7'-17'183,"0"1"11,2 0-19,0 1-51,2 2-20,-1 1 1,2 2 7,-1 3 3,1 0-11,1 2-15,0 1-13,0 1-22,2 2-14,0 1-7,-1 1 3,2 3 15,0 3 26,-1 3 19,1 2 11,-1 3 7,-1 2 12,0 2-8,-1 3-15,-1 4-22,0 0-1,-2 2-7,0 0-3,1 0 3,-2-2 9,0-2 15,3-1-6,-1-2 4,1-4-20,0-3-14,2-2-21,2-1-12,0-2-9,1-4-8,1 1 8,4-5 6,1-1 0,5-3-1,6-5-12,3-5-84,8-3-139,5-5-156,4-1-134,5-3-72,-1-3-27,0-3 61,-2-7 118</inkml:trace>
  <inkml:trace contextRef="#ctx0" brushRef="#br0" timeOffset="371007.2204">11197 13582 110,'-6'-6'218,"0"-2"28,1 1-43,1-1-19,-1 1 6,2 0 7,-1 0 6,2 0 14,1 1 0,1-1-6,1 2-20,2 1-18,1-1-15,0 1-22,3 2-20,0 0-23,1 4-21,1-1-14,1 2-16,0-1-10,2 2-11,-2-1 0,0 2-5,0 0-2,-3 2-3,-1 0-4,-2 3 3,-2 1-3,-2 3-1,-2 2-4,-3 4 0,-2 2 4,-3 3-1,1 3-4,-5 0 1,1 1 8,2 0 1,-3-2 17,4-2 33,0-2 28,1-5 19,2-1 4,1-5-4,3-2-16,0-3-35,3 0-26,3-2-20,0 0-8,3-5 2,3 0-5,1 0 0,0-3 2,5-2-4,-1-2-17,2-1-44,1-3-70,1-1-86,1-1-87,1-3-11,0-1-13,1-1 3,0-1 26,-3 0 47,0 0 60,-3 1-4,-1 1 21,-2 2 31,-4 2 49,-1 2 50,-4 3 54,-1 0 49,-2 5 37,-2 1 43,1 5 25,-1 5 18,-2 1-1,4 5-27,0 2-21,2 1-40,3 1-24,2-2-30,0 0-24,3-2-1,0-3-10,1-3 3,1-5-4,0-3 4,1-3-2,-2-5-8,1-3 2,-3-2 0,-2-1 0,-2-2-5,-2-1 4,-3 0-1,-3 0 2,-2 0 0,-2-1-6,-3 3-3,-2 1-4,-1 0-9,1 2-20,-1 3-33,1 1-31,1 2-41,3 0-48,2 1-56,-1-1-56,2-1-11,1 0 16,3 1 30</inkml:trace>
  <inkml:trace contextRef="#ctx0" brushRef="#br0" timeOffset="371320.2383">11569 13467 48,'11'0'240,"2"0"43,-1 0-9,0 0-36,2 0-23,0 0-30,0 0-44,1 0-37,0 0-28,-2 4-29,0 1-15,-2 2-12,-2 4-6,-1 5-1,-4 2-5,-1 5 1,-5 2 8,0 3 6,-4 3 10,-2 3 11,-2 1 18,-2 2 16,2-2 4,0-1 1,-1-2 3,4-5-11,1-3-9,2-5-13,3-2-4,2-6-3,0-1 0,3-2 12,2-5-3,0-1 1,3-3-11,1-1-6,0-1-11,1-1-26,1-1-7,-1 0-28,-1 1-29,-1 0-25,-1 1-49,1 0-73,-1 2-78,-3-1-89,-1 2-54,-4 0-21,0 0 29,0 0 63</inkml:trace>
  <inkml:trace contextRef="#ctx0" brushRef="#br0" timeOffset="371487.2479">11941 13863 145,'7'8'401,"-2"-1"36,-2 0 24,0 1-18,0 0-179,0 2-110,-1-2-66,1 2-37,0-1-36,1-1-53,1 1-78,0-2-95,-2 2-118,0-1-75,-4 0-27,-1 0 19,-1-3 59</inkml:trace>
  <inkml:trace contextRef="#ctx0" brushRef="#br0" timeOffset="372006.2776">12179 13488 159,'1'-12'224,"-2"3"-5,0 1 11,-1 1 59,0 2 86,0 0 70,1 1 35,-1 2-2,0 3-32,-1 4-82,1 3-112,1 4-111,0 4-57,0 2-36,1 2-22,1 3-15,0 2-4,0 3 1,2 0-6,-1 2 1,2 0-1,-1 1 3,0 1-10,0-2-24,1 1-58,-2-3-103,2-2-114,-2-1-95,-1-4-64,2-3-43,-2-2-13,1-6 16,-1-6 67,0-6 70,2-6 62</inkml:trace>
  <inkml:trace contextRef="#ctx0" brushRef="#br0" timeOffset="372211.2893">12345 13430 28,'3'-17'287,"1"4"34,-4 2 20,1 5-49,-6 24 566,5-2-650,-2 2-3,1 3-33,0 3-45,1 3-49,-1 2-27,1 0-18,0 3-27,0 0-40,0-1-54,0 1-66,0-1-74,2-2-57,-1-1-51,1-3-45,2-5-20,-1-6 30,0-6 44,1-5 43</inkml:trace>
  <inkml:trace contextRef="#ctx0" brushRef="#br0" timeOffset="372611.3122">12615 13452 141,'8'-22'211,"-2"0"20,-1 1-65,-2 3-24,-2 1-5,-1 1 8,-3 2 16,0 2 10,-1 1 7,-3 2-6,-1 2-11,-3 4-28,-1 5-13,-1 1 12,1 5 25,-1 1 34,3 3 22,0 0 24,3 2 1,3 3-21,2 1-33,2-1-46,3 2-38,2 0-26,0 1-22,3 1-13,1-2-23,1 3-9,2-1 4,0 0-6,0 1 1,-1-1-5,-2 1 4,0 1-1,-2-2-8,-3 2-6,-1 0 1,-2 0-10,-3 0 7,-3 0 0,-3-2-3,-2-1 18,-1-3-2,-2-2 6,-1-3-1,1-6 3,0-2 6,1-6-7,3-4 2,-1-5-2,4-4-5,1-3-1,2-4-1,3-4 7,2-1-3,3-2-11,2 1 2,3-1 1,0 0-41,3 2-151,0 3-162,-1 1-150,1 3-130,0 5-68,0 3 2,-3 4 124,-1 5 153</inkml:trace>
  <inkml:trace contextRef="#ctx0" brushRef="#br0" timeOffset="372755.3204">12830 13839 294,'7'36'592,"-2"-6"90,-2-4 49,0-4-33,-1-3-176,1-2-183,1-1-152,1-3-90,2-1-96,0-1-175,0-2-152,0-2-139,2-2-151,-3 0-77,-1-3 10,-3-3 126,-2 1 131</inkml:trace>
  <inkml:trace contextRef="#ctx0" brushRef="#br0" timeOffset="373282.3506">13094 13593 118,'-11'-6'238,"0"1"43,1 2 3,0 0 65,2 0 86,0 1 42,3-1 5,0 0-21,3 2-61,2 0-111,2-1-116,1-1-87,3 0-35,4-1-21,0 1-14,2-1-5,0-1-6,1 2 8,-2 1-19,0 0-15,-3 3-10,-1 2-2,-4 5-7,-1 4-1,-4 5 14,-2 4 14,-4 5 7,-2 3 8,0 1 20,-1 2 5,1-2-2,0-2 6,5-4-3,1 0-10,3-6-21,2-2-2,5-5-27,2-5-79,3-3-129,0-3-118,3-4-96,2-4-123,0-1-62,-2-4 34,1 1 110,-2-3 106</inkml:trace>
  <inkml:trace contextRef="#ctx0" brushRef="#br0" timeOffset="373421.3585">13306 13797 239,'-3'11'440,"0"-1"93,2-3 51,-2-1-87,0-1-99,3-2-96,0 0-122,3-1-154,0 1-141,-1 0-118,0 1-81,2 0-74,-1 2-67,-2-2-14,2 3 49,-2-2 62,-1-2 59</inkml:trace>
  <inkml:trace contextRef="#ctx0" brushRef="#br0" timeOffset="373700.3745">13351 13639 235,'1'-13'270,"0"1"11,1 0-38,1 3-97,1-2-45,0 4-19,2 0-3,0 2 1,2 1 1,-1 3 2,3 1-2,-2 2-6,2 2-9,-2 3-2,1 2 1,-2 4-1,-2 1 5,-2 4 7,-1 3 14,-2 2 17,-3 5 58,-2 1 67,-1-1 27,0-2 14,2-3-7,0-4-22,2-2-66,2-5-78,1 0-41,3-4-31,4-4-10,2-4-8,5-7-2,3-4-11,4-6-164,-1-4-196,2-2-201,-1-2-105,-3-3-58,0-2-16,-4-3 141,-1-3 190</inkml:trace>
  <inkml:trace contextRef="#ctx0" brushRef="#br0" timeOffset="376453.5319">11855 4052 4,'-11'-6'91,"0"-1"-21,0 2-1,3-2-9,-3 3-2,3-3-2,-1 1-11,-3 2-2,0-1-18,2 0 14,-3 0 13,-1 0-2,0 2 5,0 0-6,-2 0 4,0 3-11,-2 1-19,-1 2-4,-2 2-1,-3 3 3,2 1 2,-1 2-2,0 2 1,0 2 6,0-1 2,2 6 2,1 0-5,3 5 6,-1 2-5,4 2-10,4 2 1,0 2-6,5 2 1,3 2 0,4 1-8,3 1 0,3 2 1,4 1 0,4-3-3,4-1-1,3-2 9,1-4-5,4-1-7,-2-4-6,3-2 0,3-4-10,2-3 2,0-4-1,3-5-9,0-3-14,1-5-19,0-4-9,0-4-20,-2-7-4,-2-1-20,-2-4-12,-2-3-22,-3-2-24,-5-4 10,-1 2-14</inkml:trace>
  <inkml:trace contextRef="#ctx0" brushRef="#br0" timeOffset="376565.5383">12078 4457 32,'-8'-19'13,"-3"0"-46</inkml:trace>
  <inkml:trace contextRef="#ctx0" brushRef="#br0" timeOffset="377247.5774">11971 4385 52,'0'0'67,"1"-1"-34,0 1 4,-1 0 17,1 0-3,-1 1 8,0-1 18,-1 0 2,1 2 2,0-2 1,0 1-6,0-1-6,1-1-14,0-1-11,0 1-12,-1-2-13,0 2-6,0 0 0,0 0-7,-1 2-2,0-2-2,1 1-7,0 0 1,0-1-2,0 1 5,0-1-6,0 1 7,0 0 8,-1 0 9,1 0 6,0 1 6,0-1 12,0-1 4,0 1 6,-2 0-18,1 0 1,0 0 7,1 0-3,1 0-2,0 0-7,1-3 8,-2 3-16,0 0-13,0-2 5,-3 2-2,2 0 1,1 0-3,-2-1 14,2 1 1,-1-1-6,1 1-9,0 0 1,-1 0-11,-2 0-2,0 0 4,3 1-15,0-2-1,0 0 3,3 0 14,-2 1 5,1 0-10,-1 0 15,2 0-14,-1 0-12,0 1 11,-4 0-4,0-1 15,-1 0 18,-1-1 32,1 0-6,3 1 4,0-1-17,2 1-17,-2-1-35,-2 2-11,0-1 16,1 0-26,2-1-29,1-1-32,0-2-38,-1 1-98,-1-1-70,-3-1-27,-1 0 20,-3-4 34</inkml:trace>
  <inkml:trace contextRef="#ctx0" brushRef="#br0" timeOffset="380100.7406">6316 5342 15,'0'1'56,"0"0"-15,1-2-2,-1 0 6,0 1 12,0 0-2,0 0 9,0 0 4,0 0-12,0 0-8,0 0-18,-1 0 4,1 0-12,-1-1 12,1 0 7,0 1 2,-1 0 7,0 0-3,0 1 4,0-2-2,1 0-1,0 1 5,0-1-7,0 0-9,0 1-5,-3 0-7,3 0-5,0 0-15,0 0-5,-1 0-2,0 0-21,1 0-16,1 0-29,0 0-57,-1 0-68,3 2-37,-2-2 3,3-2 1</inkml:trace>
  <inkml:trace contextRef="#ctx0" brushRef="#br0" timeOffset="381062.7956">11419 4814 108,'-5'3'260,"1"1"28,-2-4 15,3 2-80,1-2-31,0 0 12,-2 1-36,3 1-34,1-2-37,-2 0-21,2 0-32,0 0-59,0 0 2,-1 0 10,-1 0 10,2 0-10,0 0 6,0 0-3,0 0 4,0 0-4,-1 0-29,0 0 11,1 2-11,0-2-6,0-2-16,0 2-9,0 0 11,0 0-17,0 0 5,1-3 6,0 1 12,-1 2 9,1-2-3,0 0-3,0 2-20,-1-1-19,2 0-35,-2 0-50,0 1-63,-2-1-24,-1 0 6,-2 2 6</inkml:trace>
  <inkml:trace contextRef="#ctx0" brushRef="#br0" timeOffset="384694.0033">6884 5448 151,'-11'-8'145,"6"1"-51,3-2-39,2 0-24,4-2-5,6-1-10,6 0 12,5-2-9,8 1-1,4 0-6,5 0-3,5 0-4,5 4-2,1-1 6,5 3-6,-1 2 3,4 1 1,2 3 14,4-1-4,0 0-13,2 1 1,-1-1-5,0 1-2,-2-2-6,-3-2 5,-4 2 4,-3-1 7,-6 1 12,-5 1 0,-4 1-1,-4 1-18,-6 0 7,-4 1 15,-5 0 25,-5 0 26,-3 1 81,-5 0 52,-2-1 29,-4 2 8,-1-1-18,-3 0-12,1 0-84,-1-1-37,1 0-52,-2 0-15,1-1-13,3 0-2,-1 0-5,1 0-13,3 0 14,-1-1-11,-1 1-23,0 0-16,0-1 3,1 1-2,0 0-37,0-1-70,1-1-71,0 0-107,-1-1-60,-2-2-20,-1 0 23,-1-2 61</inkml:trace>
  <inkml:trace contextRef="#ctx0" brushRef="#br0" timeOffset="385016.0217">8182 5472 54,'-2'5'172,"-2"-1"14,3-1-58,-1 0-62,2-3-32,1 0-18,1-2-10,0 1-29,2-3-35,1 0-47,-1-2-34,1 0-19,0 0-9</inkml:trace>
  <inkml:trace contextRef="#ctx0" brushRef="#br0" timeOffset="387203.1468">7625 5066 3,'-36'16'81,"3"-2"-19,2 0-9,4-3-6,4 1-5,4-4-5,2 1-5,3-4-11,3 0-3,1-1-5,3-1-4,2-1 2,3-2-3,-2 1-18,3 0 6,-1-1 1,2 0-11,2-1-14,0 0-19,1 1-31,-1-2-34,-1 1-14</inkml:trace>
  <inkml:trace contextRef="#ctx0" brushRef="#br0" timeOffset="388250.2067">10157 5191 42,'-56'9'85,"0"1"-26,-4-1-19,-1-1 6,-2 0-30,-1 1-10,-5 0-17,0 1 13,0 0 7,-3 1-38,2 1 27,1-3-16,-1 0 2,1-1-58,-1-3-24</inkml:trace>
  <inkml:trace contextRef="#ctx0" brushRef="#br0" timeOffset="397962.7622">11374 4838 129,'0'1'142,"-1"0"-61,0-1-39,0 0-24,2-1-11,1 0-3,0 1-7,-1-3-12,3 2 6,-1 0-7,0-1 1,2 1 16,-2 0-9,1 0-8,-1 1-47,-1-2-27,1 2-16</inkml:trace>
  <inkml:trace contextRef="#ctx0" brushRef="#br0" timeOffset="398326.783">8592 5235 3,'-28'3'73,"2"1"-37,6-1-26,0-1 1,5 0-5,3-1-6,3-1-32,3-1-33</inkml:trace>
  <inkml:trace contextRef="#ctx0" brushRef="#br0" timeOffset="399528.8518">8869 5116 178,'-3'-3'236,"0"0"14,-2-1-67,-1-2-34,2 0-24,-14-21 184,13 16-219,-2-1-14,1-1-7,0-1-16,0-3-18,0-1 11,-1-2-7,-3 0-2,0-3-4,1 0 14,-2 1 0,-1-2-17,-2-2-7,-1 0 18,-2 1 11,-3 0-14,0 0 13,-4 2-13,-3 1 4,-1 0-16,-4 1-10,-2 1-2,-1 1-6,-2 0 22,-1 2-3,-2 0 6,0 2-2,-1 1-8,0 2-9,-2 2-9,0-2-4,-2 2-5,1 2-3,-2 0 4,-2 2 6,-4 4-2,0 0 5,-1 3-6,-1 0 6,2 2-2,-2 0 5,1 1 5,0 0 3,0 1 4,1 0 6,0 2-9,1-1 7,-1 3 13,1-1 5,2 1 8,1 0 27,0 2 8,0 2-5,1 2-13,1 2 34,3 0 23,2 1-35,2 0 36,4 2 33,2 0-2,1 1-11,3-1-6,1 2-29,6-1-44,3 0-48,1-1-5,4 1-40,2 1-21,4 0 14,1 1 12,0 1 17,4 2 16,-1-2-8,1 2 30,-1-1-8,4 1-4,0 3-38,0-2-7,0 2 45,-1 0-64,-1 0 19,2 1 13,2 0 26,-1 1-28,2 1-18,0 0 41,-1-1 16,3 3-17,0-4-7,3 2 14,0-1-9,1-1-26,2-1-2,4-1 14,-1 0 28,3-2-9,4 0-14,3 0 45,1-2-10,2 0 0,3-2-44,2-2 6,0-1 47,5 0-61,2-2-4,3 0-3,1-2 43,4-1-16,0 0-34,0-2-2,2-2 14,0 0 5,1-3-26,1-1 36,2 1-17,1-4 63,0 0-8,2-3 7,-3 0-8,-1-2-14,1-2-12,-3-1-14,3 0 8,1-2-16,0-1 0,0-2-22,0-3 49,-1-2-15,1-2 0,-1-3 45,0-1-39,-3-4 38,-1 0-35,-3-3 8,-2-1-14,-2-3-37,-3-1 51,-2-3-4,-4-1 29,-3-3 7,-6 0-20,-3-1-12,-8 0-9,-3-3-2,-6 1-33,-6-1-85,-6-1-96,-4 3-243,-11 3-168,-9 4-92,-14 5-37,-13 5 50,-14 2 99</inkml:trace>
  <inkml:trace contextRef="#ctx0" brushRef="#br0" timeOffset="407101.2849">14255 13546 143,'-6'-10'256,"-1"-1"35,1-1-7,1 2-33,-2-1 22,4 0 39,-1 2 22,1 1 1,0 3-14,2 0-37,0 5-59,0 4-70,0 5-49,0 7-27,-1 6-19,1 5-15,-1 4-6,0 4-10,-1 3-13,0 2-3,0 1-2,0-1 9,-1 0 4,2-2 13,-3-2 14,2-5 4,1-3 1,0-3-8,2 12 17,1-23-49,1-3-6,2-3 4,2-3-4,1-2 0,0-1-6,2-4-3,1 1-1,2-3-4,1-1-1,2-1-3,-1 0 18,6-1 5,-1-2-11,0 0-33,3 0-94,-2 0-134,0-1-124,-2 4-94,-4 0-68,1 0-48,-5 2 18,0 1 92,-3-1 94,-2 1 77</inkml:trace>
  <inkml:trace contextRef="#ctx0" brushRef="#br0" timeOffset="407390.3014">14532 13629 1763,'-3'5'138,"0"4"-29,1 5-22,0 4-21,1 2-10,2 2-15,1-1-9,1 2-7,4-2-8,0-2-6,2-2-7,3-5-3,-1-3-2,3-4 19,2-4 10,1-4 6,-2-5 7,0-4-3,0-5 1,-2 0-22,-3-4-7,-4-3-1,-4-1-5,-2 2-2,-6 0 5,-2 4 2,-6 2-2,-3 3 2,0 4 11,-3 2 6,2 4-7,1 1-13,4 0-44,5 2-119,7-1-177,2-2-95,4-3-44,3-4-13,3-5 27</inkml:trace>
  <inkml:trace contextRef="#ctx0" brushRef="#br0" timeOffset="412078.5696">16481 11640 48,'-1'-4'94,"0"0"-29,1-1-24,0 0-26,1 1-6,0-1-6,1 0-7,0 0-2,-1 1 9,0-1 9,1 0 9,0 0 9,0-1 2,-1 0 8,1 1 2,-2-1 4,1 2 9,-1 0 11,-1 1 15,1-1 12,-2 1 22,1 3 13,-1-3 10,0 3 11,1-1-8,-1 0-8,-1 1-15,0 2-16,-1 1-9,0 5-7,0 1-5,-2 3 0,-1 4-2,0 0 18,-2 5-18,1 3-15,0 1-9,2 3-6,2 0-2,0 0-24,2-1 1,1 1 0,3-4-4,2-1 12,1-1-15,1-3-12,2-2 2,2 0 1,3-5-8,1-5-14,2-1 10,1-5 18,1-3-6,0-5-11,0-3 12,-1-4-1,-2-4-7,0-2-1,-2-2 0,-3-3 27,-3 1-11,-2-1-5,-1-1-3,-3 2 3,-1-1 14,-2 1-25,-2 1 0,-2 0-3,-3 3 0,0 0-5,-4 2-14,1 2 22,-2 3-5,0 4-2,0 1 0,0 3-15,1 2-5,4 2-58,-1 1-66,4 3-81,2 1-103,1 3-79,1 0-46,2 0 15,2 1 64</inkml:trace>
  <inkml:trace contextRef="#ctx0" brushRef="#br0" timeOffset="412251.5795">16641 11797 1,'11'27'336,"-3"-4"42,0-2 38,0-5 33,-2-1-143,0-2-99,-1-2-54,-2-2-40,7 9 13,-5-9-105,1-1-30,0 1-57,-1-2-69,0 0-79,-3 0-93,-1-1-83,-1-3-30,-1-2 27,0-3 50</inkml:trace>
  <inkml:trace contextRef="#ctx0" brushRef="#br0" timeOffset="412641.6018">16921 11664 226,'5'-15'368,"-1"1"53,-4 4 36,2 0-111,-2 4-51,-1 0-66,0 4-64,1 2-46,-2 5-37,1 4-23,-1 6-40,0 1-13,0 2-14,2 2-2,2 2-1,1-1-1,1 0 7,3-1 5,-2-3 11,3-2-7,0-1 2,-1-6 1,1-2-4,0-1-1,-1-3-2,0-4 5,0-3 2,0-3-4,0-3 6,-1-1-4,-1-4 1,-2-2-1,0-2-3,-2-1-2,-2 0-3,-3-1 4,-1 1 1,-3 0 4,-1 1 6,-2 0-4,-1 3 1,-1 1 2,0 2 7,0 2 2,1 0-2,3 4-10,0 1-18,3 1-16,3 2-50,4 2-88,4 0-118,3 4-122,2 1-55,4 1-26,0 3 20,1-1 73</inkml:trace>
  <inkml:trace contextRef="#ctx0" brushRef="#br0" timeOffset="412871.6149">17215 11756 326,'0'-3'416,"-1"1"44,0 2 58,0-1-19,1 0-9,-2 1-62,2-1-43,0 1-22,0 1-88,2 1-126,1 0-110,0 4-123,0 0-114,0-1-75,0 3-73,0 0-108,-3 2-106,0-1-10,-2 1 30,1-2 28,-1-3 66,2-5 105</inkml:trace>
  <inkml:trace contextRef="#ctx0" brushRef="#br0" timeOffset="413186.633">17379 11562 1055,'-1'-5'407,"-1"5"-127,1 3-78,-2 4-65,1 4-46,0 4-28,1 3-18,2 2-22,0 1-5,2 1-8,1-1-6,3 0 0,1-1 2,1-3 3,2-3 8,3-3-4,0-4 1,3-4-4,2-3-2,0-3-1,1-6-9,-1-2 4,-1-3-4,-4-1 6,-4 1-4,-4-3-4,-4 0-3,-2 0 3,-5 0 4,-3 2-5,-4 1 13,-3 1-3,-1 2 0,-1 3-7,2 1-24,-1 2-54,6 1-97,0 1-98,3 1-94,3 2-47,2-3-4,2 3 45</inkml:trace>
  <inkml:trace contextRef="#ctx0" brushRef="#br0" timeOffset="413739.6646">17779 11920 178,'-3'2'279,"1"-1"62,0 0 31,0 0 19,0-1 43,2 0 7,-1 0-15,1 0-41,1 0-76,-1-1-98,0 0-93,1 0-48,0 2-31,1 1-24,1 0-10,-2 1-2,1-1 2,-1 1-2,1 2-2,0-1 8,0 3 11,-1-1-2,-1 1 8,0 0-2,1 0 2,1 1 4,-2-1-4,1-1-4,0 0-14,0-1-1,-1 1-1,0 0-6,0-3-6,0 0 0,2-1 3,-2 0 5,0 0 2,0-1 2,-2 0 3,2-2-3,0 0 0,-3-1-6,1 0-2,0-1-18,-1-2-141,-1 1-179,1-3-188,-2 0-118,0-4-67,-1-4-14,-1-3 124,3-6 170</inkml:trace>
  <inkml:trace contextRef="#ctx0" brushRef="#br0" timeOffset="414778.724">18168 11537 52,'-3'-5'185,"-1"1"5,1 0-40,-1-1-22,-1 1-14,1 0-6,0 1 57,-2 0 35,1 2 20,0-1 3,0 3-3,-1 1-7,1 2-74,0 1-51,0 3-22,2 4-21,-1 1-6,-1 4-8,3 1-4,-1 3 1,3 1-7,1 0 2,2 0-4,2-1-4,1-1-5,3-2 6,0-2-4,1-1-2,2-4-6,1-3-2,1-3 0,2-3-7,1-4 6,-1-2 5,1-4 5,-1-1 3,-3-2-3,-1-4-9,-1 1 0,-4-5-1,-3-1-1,-1-2 3,-3 0 1,-3 0 2,-1-1-11,-3 1 2,-4 3-3,-2 2-13,-3 2-10,-1 5-14,1 4-44,-2 4-93,4 5-123,0 5-100,2 0-47,2 1-17,1-2 40,4-5 80</inkml:trace>
  <inkml:trace contextRef="#ctx0" brushRef="#br0" timeOffset="428044.4828">19262 11637 18,'-6'-1'18,"0"0"-2,1-2 0,1 2-3,1-1-3,0-1-3,2 1 0,-1-1 0,0 0 3,2 0 6,-1 1 8,0-2 7,1 1 12,-1 0 15,1 1 9,0-2 10,-2 1 10,2 1 6,0-1 10,-1 0 5,1 0 4,-1 0 14,1 0 13,-1 0 10,1 1 5,-2-1 3,1 1 0,-1-1-10,1 1-10,0 0-21,0 0-20,-1 1-17,1 1-21,-1 0-11,-1 3-18,0 0-11,-3 3-5,0 2 7,-1 4-1,0 0 0,-3 5 15,2-2 15,0 3 14,1 1 10,0 0 18,1-1 13,2 2 5,2 0-4,1 1-11,2-1-21,2 1-16,2-2-17,1 1-19,2-3-28,3-2 10,3-4 1,0-3-17,4-6 10,0-2 6,0-4 25,0-4-21,-3-4 16,0-1 11,-2-1-7,-1-3-13,-4-2 0,1-2 9,-4-2-23,0 0 1,-2-2 14,-3-1-5,-3 0-18,-1 0 1,-2 0 5,-4 4 11,0 0-11,-2 4 14,-1 2 17,-3 4 15,1 2 7,-1 3-23,2 4-37,0 2-78,2 3-62,3 3-64,3 2-120,5 3-108,1 3-102,3 3 1,1-2 27,3 1 25,1-1 93</inkml:trace>
  <inkml:trace contextRef="#ctx0" brushRef="#br0" timeOffset="428212.4924">19357 11914 272,'7'24'407,"14"32"1133,-18-47-1367,0-5-56,1 0-31,0-3-25,1-2-20,1-3-34,3 0-36,-1-2-70,2-1-101,-1 0-99,-1 0-105,-2-2-46,-2 0-6,-1-2 50,0-1 86</inkml:trace>
  <inkml:trace contextRef="#ctx0" brushRef="#br0" timeOffset="428721.5215">19631 11678 21,'3'-14'384,"-2"1"56,-2 2 33,-1 2 19,-2 3-149,-1 1-132,2 4-84,-1 3-49,-2 3-36,3 1-15,0 4-13,2 0-7,2 2-7,1 0 0,0 0-3,0 0-2,1-2-5,1 1 4,-1-3-3,0 1-4,0-3-4,-1-1 8,0-1 9,-2 1-1,1-2-2,2-1 5,-3 0 0,-2-2-4,1 3-7,0-2-1,-1 2 6,1 2 0,0 0 4,-2 2 10,1 1-2,1-1-1,-1 2 19,1-1-8,1 2-9,1-2-12,1 0 5,1 0-2,1-1-17,3 0 8,-1-2 5,2 0 10,2-3-2,0-2 2,4-3-1,0-3 0,0-3 3,2-2-6,-1-3 3,-2-3 5,0-2-3,-2-1-3,-1-2-4,-3 0 0,-2-2 2,-3 0-11,-2 2 2,-3 1 15,-5-1-2,-1 0-3,-6 4-3,-15-14 7,12 18-7,0 3 15,1 2 8,1 3 1,2 0 2,3 2-12,0 2-22,2 3-28,5 2-72,1 5-86,3 0-100,3 4-105,-1 1-48,3 1-14,3 0 49,-2 0 73</inkml:trace>
  <inkml:trace contextRef="#ctx0" brushRef="#br0" timeOffset="428867.5299">19859 11794 135,'6'13'423,"-3"-5"44,-2-2 22,0-1 12,-1 0-215,2-3-131,-1 0-82,1 0-103,0-1-128,2 0-155,-2-1-95,1 0-45,-3 0-14,0 0 43</inkml:trace>
  <inkml:trace contextRef="#ctx0" brushRef="#br0" timeOffset="429470.5643">20199 11606 28,'-3'-5'187,"-1"0"21,0 0-39,-2 3-33,0-2-28,0 3-6,-1 1-8,0 2-11,-2 4 4,2 3 5,-2 1 6,1 4-5,1 0 0,1 2-3,2 2-12,0-1-16,3 3-20,1-4-10,1 1-11,3-1-7,3-1-3,-1-3-9,2-1 7,1-3 0,2-3-2,0-1 1,2-5-5,1-3 11,-1-3-13,0-3 3,-1-2 0,-2-4 1,0-1-4,-2-1 5,-2-4-5,-2 1 42,-3-2 19,-2-2 11,-4 1 6,-2 1-4,-2 4 5,-4 1-41,2 4-10,-4 3-18,4 4-24,3 2-46,0 3-68,3 3-86,1 4-113,4 0-71,2 2-25,2-2 21,5 0 57</inkml:trace>
  <inkml:trace contextRef="#ctx0" brushRef="#br0" timeOffset="429621.573">20341 11797 343,'3'22'433,"0"-3"35,-2-4 16,0-3-113,1-3-149,-1-1-91,1-1-62,0-3-35,1 0-38,2-2-76,1 0-106,1-2-130,-2 0-85,0-2-46,0-2-4,-1-2 49</inkml:trace>
  <inkml:trace contextRef="#ctx0" brushRef="#br0" timeOffset="429994.5943">20592 11531 46,'0'-13'242,"0"4"20,0 1 11,-2 6-88,-2 2 18,0 7 9,-1 5-5,0 3-2,1 5-1,1 1-13,2 1-87,-1 1-45,3 1-19,1-1-18,1-1-10,3-3-6,0 0-1,2-4 10,0-3-9,2-2-3,0-5-8,0-3 5,1-4-1,-1-2-12,2-4 1,-2-2 12,0-4 7,-1 0-5,-2-3 4,-4-1-1,1-1 7,-4-4-2,-2 0 1,-2 0 2,-2 0 6,-4 0 1,-3 0 7,-1 4 5,-2 1 18,-4 2 1,0 4-10,1 2 10,0 2-35,4 4-49,4-1-63,4 3-92,2 1-107,5 1-133,0 0-38,2-1 2,5-2 30,0-2 81</inkml:trace>
  <inkml:trace contextRef="#ctx0" brushRef="#br0" timeOffset="452010.8536">21425 11416 97,'-4'-9'217,"0"2"50,0-3-6,0 3 52,0-1 92,0 1 55,3 3 26,0-1-22,1 1-50,0 1-83,1 2-108,2 0-88,3 1-62,1 1-28,-1 0-20,2 2-11,1 2-12,0 0 1,1 1-2,0-1-1,-2 3 4,1 0-2,-2 0-2,-3 2-10,-1 2 6,-3 2 5,-4 3-5,-2 4-9,-2 2 0,-3 1 8,-2 2 21,-1 1-6,1-1 2,0-2 5,4-4 2,2 0 0,2-5-26,4 0-3,2-2 3,4-1 0,5-4-4,1-2-19,3-3-42,3-3-77,2-4-94,3-3-32,1-3-44,2-2-35,-1-2-5,0-2 44,-4 0 72,-2 2 22,-3 0 47,-4 3 68,-4 1 69,-4 5 69,-3 3 66,-3 2 57,-3 7 29,0 2 7,0 3-6,0 2-26,1 1-41,3 1-41,2 0-29,3 1-21,2-2-10,4-2-6,1-4-5,4-4-2,-2-3-1,3-3-2,-1-4-2,-1-2-2,-1-5-2,-2 0-2,-1-3 0,-3-2 2,-1-1 0,-3-3-7,-2-2 2,-4 3-3,-2-1 3,-1 2 9,-1 2-8,-2 3 9,1 2-3,2 2-29,2 2-74,1 1-89,1 1-79,1 2-104,1 0-55,3-1-1,0 0 58,3-4 73</inkml:trace>
  <inkml:trace contextRef="#ctx0" brushRef="#br0" timeOffset="452237.8666">21782 11422 199,'10'0'282,"-3"2"42,13 6 207,-9-4-299,-1 3-38,1-1-44,0 1-33,1 1-30,-1 0-31,-3 2-21,-1 2-15,-2 4-6,-4 2-5,-2 3-2,-4 2 1,-2 4-1,-2 0 14,-2-1 8,0-2 8,3 0 2,2-5 2,2-3-2,1-2-11,4-2-14,2-3-6,2-1 14,2-4-10,4-1-27,-1-2-65,4-2-78,0 1-109,3-4-124,-2-2-49,1-1-5,1-2 44,-2 0 76</inkml:trace>
  <inkml:trace contextRef="#ctx0" brushRef="#br0" timeOffset="452375.8745">22090 11763 243,'-2'12'415,"-1"-4"36,2-1 20,-2 0-84,3-2-139,0 2-104,3 0-71,1 1-47,0 0-56,3 0-80,2 1-93,-1-1-99,0-2-87,0 0-37,-3-1 13,3-3 57</inkml:trace>
  <inkml:trace contextRef="#ctx0" brushRef="#br0" timeOffset="452637.8894">22324 11506 237,'2'-13'330,"1"2"56,-2 2-8,0 1-48,0 4-41,-1 1-20,0 5 15,0 3-2,-1 5 8,0 4 0,0 4 1,-2 3-41,1 3-71,0 1-50,0 1-61,1 1-20,-1-1-34,2 1-6,0 0-46,-1 2-77,1-3-82,0 0-59,-2-2-71,2-1-91,2-5-67,-2-2-50,1-8 13,1-4 12,3-7 57,0-6 88</inkml:trace>
  <inkml:trace contextRef="#ctx0" brushRef="#br0" timeOffset="452831.9005">22475 11522 42,'7'-23'395,"-3"2"49,0 4 29,-3 3 20,0 3-159,-1 4-104,0 4-70,0 5-38,0 5-23,-1 5-12,0 4-19,-1 2-19,2 3-20,-2 3-14,1 4-28,1 0-27,-1 1-28,-1 1-48,2 0-85,1-2-94,0-3-87,1-2-63,2-6-19,2-5 27,3-6 70</inkml:trace>
  <inkml:trace contextRef="#ctx0" brushRef="#br0" timeOffset="453206.922">22712 11554 173,'12'-30'369,"-3"0"60,-1-1 43,-3-2-54,-1 3 7,-4 0 1,0 2-28,-2 4-23,0 2-19,-3 3-53,-1 4-77,-1 4-82,-2 3-55,-2 8-35,-1 1-25,1 6-15,3 3-3,0 3-5,3 2 6,2 3-10,3 1-4,2 2 8,2 1-7,1 2 2,4 0-11,-1 0 10,2-1 4,0-1-12,0-1-2,0-2 2,-2-2 11,-2 0-16,-1-5 13,-1-2 10,-3-1 1,-1-2-4,-5-2-5,-1-2 0,-3-3-1,-4 0 2,0-5-1,-2 0-3,0-2 13,2-3 11,2 0-2,1-2-13,4 0-6,4 0 4,3-2-29,3 0-53,3-1-100,3 2-87,2 1-56,1 1-92,2 3-92,0 1-69,0 3-7,1 3 30,-2 3 34,0 4 71,0 3 110</inkml:trace>
  <inkml:trace contextRef="#ctx0" brushRef="#br0" timeOffset="453341.9297">22833 11624 752,'0'15'442,"0"-3"-56,0-2-51,-1-1-62,1-1-73,1-2-81,-1 0-53,3 0-37,-1 0-24,1-2-36,2 0-57,0-2-83,0-2-91,3 0-112,-1-4-55,0-3-9,0-4 37,3-3 72</inkml:trace>
  <inkml:trace contextRef="#ctx0" brushRef="#br0" timeOffset="453604.9448">22962 11537 24,'2'-15'399,"0"2"53,-1 1 31,-1 1 14,2 3-133,0 0-152,1 2-88,19-9 42,-11 12-141,1 1-10,-1 1-3,4 1-5,-4 3-3,1 2-3,-6 4-1,-1 2 1,-3 5 1,-4 2 1,-3 3-2,-1 3 2,-5-2 5,2-1 10,1-2 8,1-1 4,1-4 9,2-1-3,0-2-8,2-3-6,2-1-8,3-2 1,2-3-18,2-2-7,2 0-15,1-2-24,2-3-30,0 0-63,1-1-90,0-1-91,-1 2-95,-1 0-44,0 1-1,-2 2 43,1 2 85</inkml:trace>
  <inkml:trace contextRef="#ctx0" brushRef="#br0" timeOffset="453736.9523">23175 11675 38,'3'7'266,"-3"-1"77,3-1 53,0-1-54,-2 2-41,0-2-57,1 1-70,-1 1-66,2-2-51,0 0-45,0-1-58,1 0-79,-1-3-93,0 0-114,-2-3-59,2-2-12,-2-4 21,2-2 66</inkml:trace>
  <inkml:trace contextRef="#ctx0" brushRef="#br0" timeOffset="453979.9662">23297 11491 370,'8'-15'410,"-1"2"29,2 1 28,-1 1-130,-1 3-136,2 0-66,-1 3-30,2 1-22,-1 1-18,2 1-14,-1 0-10,0 4-9,-3-1-11,-1 4-5,-1 3-8,-5 6-4,-4 1-3,-2 8-2,-3 2-3,-3 2-2,0 2-2,2-2-2,-2 0-3,3-3 7,2-2 10,2-3 11,4-3 28,2-3 34,5-5 31,4-3 1,4-4 12,4-4-5,3-3-25,2-3-79,4-2-86,0-3-155,1 1-211,1-4-110,-3-1-52,-1-2 17,-2-2 48,-2 0 135</inkml:trace>
  <inkml:trace contextRef="#ctx0" brushRef="#br0" timeOffset="454852.0161">24203 11228 231,'-3'-14'417,"-1"1"28,1 2 22,0 3-46,0 1-178,0 2-94,-1 5-59,-1 3-22,1 5-4,-1 3 4,0 6 19,0 2 25,-1 7 28,1 2 41,0 4 16,-1 3 7,1 3-9,0 1-16,-1 0-31,1 0-42,1 0-31,0-3-22,1-1-18,-1-3-14,3-4-1,-1-4-7,2-3-3,2-4 18,-1-3 13,3-4 24,1-3 5,2-5 11,4-3 4,0-2-9,0-2-16,3-2-37,1-2 7,2-1-6,2-2-11,3 0-23,1 3 0,1-2 15,-2 2-41,2-1-49,0 0-100,0 2-91,-1-1-70,0 2-93,-1 0-41,1-1-12,-1 0 68,1 0 85,-1-1 54,1 0 81,-2-3 67,-2 1 60,0-1 51,-2-2 62,-3 1 69,-2 1 58,-3-3 45,-2 1 37,-2 2 23,-3 1 11,-3 2-7,-3 3-12,-3 3-34,-1 3 14,-2 4-13,-2 4-42,-1 4-24,0 3-6,1 3 2,-1 3-54,3 3-26,2 2-19,1 0-17,2 0-54,5-1-13,0-1 4,5-2 12,1-2 16,3-2 14,3-4 25,2-3 0,3-4 11,1-4-21,2-6-10,2-3-8,2-6-7,-2-5-8,1-6-12,-2-5 2,-2-4 4,-4-1-10,-4-1 4,-3 1 6,-6 2 10,-3 2-12,-6 3 4,-4 1 1,-3 3-4,-1 1 14,-3 6-1,0 2-32,-1 5-125,1 5-107,-1 3-175,0 3-221,-1 3-106,0-1-14,2 1 86,1-1 87,7 1 170</inkml:trace>
  <inkml:trace contextRef="#ctx0" brushRef="#br0" timeOffset="454982.0235">24677 11959 135,'8'17'201,"1"-4"-95,-1-5-49,-1-4-112,-1-4-162</inkml:trace>
  <inkml:trace contextRef="#ctx0" brushRef="#br0" timeOffset="458010.1967">10929 5186 60,'-9'-7'255,"-1"-1"26,0 1 26,2 0-64,-1 0-12,-1-1-6,-1 1-14,2 1-7,1-2-18,0 3-22,-2-2-46,2 2-32,0 0-26,-3 3-16,-3 0-8,1 2-3,-4 0 0,-2 2-13,-2 1 18,-4 3-7,-3 2 1,-2 1-5,-5 2 13,1 1 26,-2-1-3,-2 1 14,0 0 11,-6 3 33,0-1 20,-2 1-1,-3-2-14,1 0 8,-4-1-21,1-1-15,-4 2-45,-1-2-6,-2 0 17,-1 0-20,-4 0-20,-2 1-11,-1-2 16,-1 0-10,2-2-26,-1-2 5,1 0 28,-1-2 1,1-2-1,-2 1 13,1-4-4,-1-2-4,0 0 0,-2-2-12,1 0 4,-2-4-39,1 1 29,-1-2 15,-1 1 5,-2-1-18,0 0-8,0-2 31,2 2-31,2-2-3,0 1-16,3 1 9,-5-1-3,3 0-5,-2 2 8,1 0-11,0-2 41,1 4-21,0-3 3,0 3-17,-1 2 8,0 0-20,-3 1-21,0 4 36,-1 1 5,-3 2-5,1 2 6,-1-1 47,-1 2-21,1 0 11,0 2-10,1 0 13,-3 1 9,1-1-37,2 1 29,2-4-36,0 1-8,4-3 3,0 0-26,0-3 13,0 0-28,-2 0 19,1-3 10,-1 2 9,1-3 1,0 0-2,0-1 0,1-3-1,-1 1 3,0-3-6,1 0 14,-1-2-16,1-2 35,1-3-6,3 0-13,2-4 9,1-1-19,0-2-8,1 1-21,-1-3 5,1 0 15,0 0 10,-2 0 2,2-1 34,-1 0 11,0 1-10,2 0-22,0 0-31,2-1 11,0-1 8,2-1-10,1-1 7,-1-1 17,3-1 33,0-3-22,4 0-6,2-1-18,1-2-2,4 1-13,0-1-13,2 1 13,2-1 0,2 1 3,2 1 14,2 0 6,2 1 8,0 2-5,5 1-9,0 2-21,2 3 2,1 1-1,1 3 2,3 1 10,0 5 2,5 0 41,-1 2-13,3 3 7,1 3-17,2 1-4,2 3 8,1-2-29,3 5 0,-1-2 1,2 3-19,-1-1 6,2 3-9,0 0 18,2 2 4,1 1 7,-2 0 16,1 2-3,2-1-2,-1 2-29,0 0 27,-1 0-19,2 1-1,-2 2 0,2 2 19,-1 1 21,-1 3-32,4 3 33,-4 3 0,1 4-7,-1 3-21,1 3-5,-1 2-6,0 2-30,0 3 21,-1-1-7,1 3 17,-1 1 13,-1 2 7,0-1 23,-1 0-7,-1-1 0,1-1-19,-1-3-4,-2-1-1,0-2-17,-1-4 0,1-2 26,-1-3 7,2-4-6,-1-1-5,2-4-19,1-2-50,-2-3-63,4-3-96,2-3-81,2-2-56,1-6-55,2-5-79,0-6-84,0-7-14,-2-8 21,-1-4 34,-2-6 64,-1-6 115</inkml:trace>
  <inkml:trace contextRef="#ctx0" brushRef="#br0" timeOffset="458146.2045">3267 4469 146,'-4'-18'406,"1"3"42,2 3 22,2 1-22,6 3-158,3 2-117,7 0-68,9 3-33,7 1-19,11 2-25,9 1-134,10 4-194,5 3-104,1 0-58,-4-1-30,-3-4-5</inkml:trace>
  <inkml:trace contextRef="#ctx0" brushRef="#br0" timeOffset="476310.2434">6200 4085 178,'-9'-16'227,"-5"-3"70,-1 1-41,-3-1-27,-1-3 1,-2 1-4,-3 2-5,0-1-55,-3 3-36,-1 1-31,-3 1-23,-2 2-13,-2 3-18,1 3-3,-2 2-9,0 3-5,1 2-5,1 5 3,1 4 6,2 4-2,3 3 9,0 8 9,2 3-4,2 7 8,3 5-6,2 8 8,1 5 3,6 4-8,3 2 1,4 3-25,7-2 9,4 0-10,7-2-33,7-3 5,5-3-7,6-6 26,6-6-7,3-6 13,6-7 42,2-8 9,3-8 13,3-8-21,1-8 11,1-11-12,0-7 3,0-8-15,-5-9-11,-1-5 30,-2-5-30,-6-4-25,-3-3-55,-5-2 24,-8-1 9,-5 0-24,-7 1 13,-7 1 75,-5 1 8,-7 3-19,-4 2-28,-6 5-22,-3 5-1,-2 5-43,-1 8-11,-1 2 42,-3 7 23,1 3 1,0 4 16,3 3 24,4 3-15,2 3-37,4 0-40,4 2 30,0 1-21,4 2-60,-2 0 48,1 0-17,2 2 36,1-1 15,-1 3-10,2-2 23,-1 0-24,-1 1 15,1-2 13,0 1-31,0 0 22,0-2 7,3 0 74,-2 0-15,0 1-11,0 0 19,-2 0 4,2 0 6,0-1-39,1 1 8,-1-1-12,-1-1-13,1 0-3,-1 2-10,1-1-3,2 1 1,1 0 10,-3-1 30,0-1-43,-3 2-11,1-1 40,1 1-10,0-1 24,3-1-17,-2 1 36,1 0-27,1-1-24,-3 1 27,2 0-42,-2 0-10,-1 1 13,0-1 40,-1 0-42,2 1-2,0-1 19,0-1-35,2 1 11,-2-1-15,1 0 67,0 0-25,-1 1-18,-1-2 44,1 2-19,0 0 8,0 0-47,-1 2 12,-1-1 6,1-1-13,0 1 1,1 0 4,-1-1-3,2 0 1,-2 0 3,2 0 4,-1 0-6,0 0 0,1 0 5,0 0 0,0 0-3,0 0-3,-2 0 0,1 0 5,-2 1-32,2 0 7,1-1 17,0 0 2,-2 0 11,1 2-27,-3-2 8,2 3 14,1-3-27,1 0 46,0 0-11,0 1-2,0 0 30,0-1-12,-3 0 18,1 2-55,0-2 5,1 1 36,1-1-46,-2 0-44,1 0 32,-1 1 33,1 0 2,1-1-5,-2 0-2,0 1 47,1-1-7,-2 1-54,3-1 11,0 0-50,0-1 53,0 0 26,-2-1-21,2 1 40,0-1-81,0 2-37,0-1-119,1 2-119,0-1-92,0 2-96,1 1-47,0 2-51,1 1 37,-3 2 44,2-2 67,-1-1 77</inkml:trace>
  <inkml:trace contextRef="#ctx0" brushRef="#br0" timeOffset="476552.2573">6072 4188 78,'-6'9'183,"2"0"22,-2-2-55,-1-2-43,1-2-9,-2 2-5,0-4 64,-1 1 16,3 0 2,-1 0-2,3-1-10,1-1-6,-1-1-84,3-2-91,-3 0-81,3 2-77,0-4-89,1 0-75,1-5-30,0-2 32,1-2 50</inkml:trace>
  <inkml:trace contextRef="#ctx0" brushRef="#br0" timeOffset="477632.319">14676 4962 94,'-2'-1'111,"1"0"-44,-1 0-19,-1 1-12,1-2-6,1 1-11,-1 1 2,1-1-13,0 1-13,0 0-19,1 1-2,-2-1-5,2 0-29,0 0-36,-2 1-21</inkml:trace>
  <inkml:trace contextRef="#ctx0" brushRef="#br0" timeOffset="477954.3375">14956 5962 24,'-6'1'215,"1"-1"14,1 0-18,1 0-81,0-1-78,2-1-46,1 2-97,2-1-73,0-1-29,-2-1-19</inkml:trace>
  <inkml:trace contextRef="#ctx0" brushRef="#br0" timeOffset="485637.7769">17915 4604 143,'-4'0'228,"-1"-2"28,0 1-19,1 1-66,1 0-33,0 0-9,3 0-29,0 0-38,2 1-20,1 1-29,0 1-7,1 0 0,2 0 7,2 4 21,0 1 26,2 2 28,3 3 15,1 3 17,2 2 12,0 4-10,0 5-25,-1 3-18,2 5-21,-1 3-24,1 2-6,0 3 12,0 4-8,-1 3 4,-1 1 6,-1 4 6,0 2-3,-1 1-2,-2 1 3,-2 0-1,-4 2 12,-5 2 23,-7 1 4,-4 3-18,-10 3-30,-6 4-80,-7 3-249,-9 2-164,-4-3-87,-8-6-36,0-11 4,-3-10 60</inkml:trace>
  <inkml:trace contextRef="#ctx0" brushRef="#br0" timeOffset="492824.188">6263 3913 68,'-9'-11'147,"-3"-2"-22,2 1-36,-3-1-14,2 0-12,-3 0 0,2-3-3,0 1-4,-2-2-19,0 0-7,0 0-15,-2-1-12,0 0-4,-3 0-4,0 2 3,-1 2 0,-1 1 11,-2 4-1,-1 3-3,0 5-10,-4 5-8,0 6-7,-5 8-5,2 8-3,1 7-2,-1 9 5,1 6 2,6 5 7,1 4 6,5 3 5,6 2 3,5 1-2,5 0 1,4 1-4,5 0-18,5 2-21,4-4-47,3-1-39,6-5-17,2-5-9</inkml:trace>
  <inkml:trace contextRef="#ctx0" brushRef="#br0" timeOffset="493921.2507">6566 3230 279,'-7'-6'405,"2"-1"48,2 2 51,0 2-108,1 0-55,0 2-63,0-2-67,2 3-50,0-1-50,3 0-43,1 0-30,3 0-26,1 0-7,3 2 8,1 1-13,-1 0-3,2 1 6,-4-1-9,-1 3-2,-1 2-1,-4 2 50,-3 5 11,-4 4 2,-2 4 33,-4 2 35,1 4 5,-3-2-5,0 0 8,0-3 13,1-2-25,2-4-33,2-1-23,3-5-5,0 0-28,3-3-29,0-1 5,2-2-7,2-1 8,3-2-19,2-1-1,4-2 2,0-1-44,5-2-82,1 0-82,2-1-66,0-1-90,0-1-95,3-3-48,-2 2-29,1-2 20,-4-3 30,0 1 78,0-5 98</inkml:trace>
  <inkml:trace contextRef="#ctx0" brushRef="#br0" timeOffset="494170.265">6875 3323 31,'3'-8'314,"-1"1"82,-2 2 49,-2 3-31,-1 2-68,-2 4-65,-1 4-76,1 5-74,0 1-48,2 5-33,2 1-20,4-1-10,3 0-11,2-1-9,3-2-4,19 6-9,-13-18-2,2-3 3,0-3-1,-2-5 3,-3-3 3,-1-3-1,-5-3 2,-5-1 2,-3-2 2,-4-1 5,-4 1-3,-2-2 0,-5 3-9,0 3-5,-3 2 12,-2 2-7,3 4-9,0 0-42,5 2-64,2 0-80,4 0-115,3 1-88,4-1-37,2 0 15,3-3 61</inkml:trace>
  <inkml:trace contextRef="#ctx0" brushRef="#br0" timeOffset="494451.281">7037 3130 113,'12'-3'253,"-2"2"39,0 0-18,-1 1-27,0 1-18,1 0-21,1 3-31,-1 0-29,2 2-31,0 0-32,-1 0-25,0 4-23,-2 1-12,-1 3-5,-2 3 0,-5 4 1,-3 2 1,-4 5 1,-3 1 4,-3 2 1,1-3-10,-2 0-13,3-4 16,2-3 0,1-3-5,2-1-3,3-5 6,2-1 8,1-2-14,3-2-9,3-3-1,1-3 1,5-1-3,3-2-26,2-2-25,1-2-11,0 1-54,-2-4-86,2 1-91,-2-2-72,0 1-35,-1 0-13,-2 0 41,0-1 77</inkml:trace>
  <inkml:trace contextRef="#ctx0" brushRef="#br0" timeOffset="494596.2893">7392 3422 253,'4'3'383,"-1"-1"45,1 1 33,-3-1-117,1 0-96,0 1-75,1 2-61,1-1-45,2 2-29,1 1-24,0 1-28,1 1-65,0-1-89,1-2-98,-1 0-112,-3-1-49,-1-4-8,-1-1 39,-2-4 79</inkml:trace>
  <inkml:trace contextRef="#ctx0" brushRef="#br0" timeOffset="494850.3039">7649 3152 221,'1'-3'388,"1"1"58,-2 0 64,0 1-26,0 1-21,0-2-45,0 2-56,2 2-43,-2 1-59,0 2-99,0 3-51,0 3-52,0 6-28,-2 0-1,1 2-10,-1 3 7,0 3-47,0 1 17,-1 1-21,0 1-90,0 1-75,0 3-63,0-3-50,3 0-83,0-5-88,2-3-53,-1-6 6,3-4 19,0-7 56,4-7 62</inkml:trace>
  <inkml:trace contextRef="#ctx0" brushRef="#br0" timeOffset="495100.3182">7824 3064 58,'2'-9'308,"-1"2"75,0 1 57,1 2-55,-2-1-44,1 2-46,0 1-47,-1 4-43,0 2-8,-1 2 10,0 6 4,0 2-4,0 4-13,0 1-26,0 4-45,0 2-54,0 0-92,-1 1-84,2 0-78,2 2-90,-1-3-115,0 0-126,-1-3-55,-1-3 3,2-4 43,1-5 61,2-5 104</inkml:trace>
  <inkml:trace contextRef="#ctx0" brushRef="#br0" timeOffset="495570.345">8193 2966 169,'1'-22'305,"-1"0"70,-2 1 6,-1 1-44,1 1-20,-3 2-19,-1 3-44,-1 3-63,-2 4-51,-2 4-38,2 5-27,-2 3-31,1 4-23,0 2-8,2 3-8,1 3-4,3 0 0,2 3-31,2 2 4,3 0 4,1 1 26,2-1 4,1-1-26,-1 2 35,2-1-4,0 1 0,1-1-22,-1-1 0,-1-1 25,-2 0 0,-2-1-16,-2 1 6,-5-3 11,-2 3-2,-2-2 4,-4 2-7,-2-3 16,-2 0 16,0-2 50,-2-2 51,3-3 39,3-4 35,2-5 21,2-5-27,2-6-66,2-3-29,4-5-65,4-4-29,4-3-30,2-1-25,3-2 17,2 0-91,1 2-89,3 1-124,1 4-129,0 2-103,-1 3-132,-2 5 5,0 1 75,-1 4 108,1 3 121</inkml:trace>
  <inkml:trace contextRef="#ctx0" brushRef="#br0" timeOffset="495714.3533">8318 3240 322,'0'25'412,"0"-5"57,0-2 127,-3-2-51,2-2-62,-1-4-56,1-1-84,1-1-123,0-1-202,1 0-166,1 0-141,-1-1-139,5-1-116,-3-1-36,1-4 28,1-4 32,2-5 77</inkml:trace>
  <inkml:trace contextRef="#ctx0" brushRef="#br0" timeOffset="495943.3664">8547 2935 159,'-2'-7'391,"-1"2"47,-2 3 33,1 3-18,-1 4-119,0 5-41,1 4-6,-1 2 6,2 4 2,-1 2-13,3 2-40,-1 1-56,1 1-66,-1 0-66,1 0-21,1 1 0,-3 0-45,0 0-108,1 2-59,-3 0-81,1-2-156,1-1-160,0-2-76,0-4 37,1-6 32,2-5 79,4-8 133</inkml:trace>
  <inkml:trace contextRef="#ctx0" brushRef="#br0" timeOffset="496097.3752">8633 3277 164,'10'3'446,"-4"0"41,-3-1 28,0 1 64,-2 1-175,-1 0-107,-2 2-64,1 1-41,0 1-80,0 1-122,1 3-130,-1 0-157,1-1-152,-1-1-109,1-2-3,0-3 26,1-2 58,5-6 116</inkml:trace>
  <inkml:trace contextRef="#ctx0" brushRef="#br0" timeOffset="496411.3931">8801 3099 26,'-4'5'223,"1"1"17,-1 2 23,-1 1-64,2 3-43,-1 1-20,1-1-13,0 1-11,3 1-22,1 0-25,1-2-24,2-1-8,0 1-5,2-3 5,2 0-1,2-4 45,3-1 25,-1-3 8,1-4-1,0-2 0,-3-4 12,-2-3-67,-2-2-18,-3-2-18,-3-2 8,-2 0-17,-1-2-18,-4 2 3,0 1 26,-3 2 29,0 2 49,1 1 48,0 3 16,3 2-43,2 1-66,0 2-57,4 4-128,4 3-136,0-1-117,6 3-76,3-2-35,3-1-5,5-3 47,3-4 85</inkml:trace>
  <inkml:trace contextRef="#ctx0" brushRef="#br0" timeOffset="502134.7205">7749 3619 14,'2'-8'198,"-1"1"28,-1 2-13,0 1 48,0 1 16,0 3 4,-1 3-11,-1 2-26,-1 1-18,-1 7-97,-1 1-43,0 5-34,-2 4-22,0 3-3,0 3 1,-1 1-14,0 1-14,0 0 1,1 1 5,2-1 2,0-2-8,0-1 6,0-1-1,1-3-11,0-2-19,1-3-51,2-3-55,1-2-51,1-4-62,1-4-70,1-6-71,2-4 7,-1-7 27,3-4 37</inkml:trace>
  <inkml:trace contextRef="#ctx0" brushRef="#br0" timeOffset="502432.7375">7767 3823 133,'6'-10'230,"1"3"34,-2 2-52,0 1-30,0 1-14,1 1-26,-1 2-23,0 0-26,1 1-26,-1 1-24,1 2-13,-1 0-11,1 2-7,-3 2-3,1 0-2,-3 3-2,0 2 2,-2 3-3,-1 1 0,-1 1-1,-4 1 10,2 0 5,0-2 21,0-2 11,0-1 18,1-2 8,1-3-16,-1-1 2,3-1-13,1-1-18,1-2-10,1-2-15,3-2 15,2-1-17,1 0-9,2-3-15,2-2-34,0-1-35,1 0-45,1-3-31,1-2-43,-1-1-23,2-1-25,-2-3-29,1-2 3,-1 0 20,-1-3 34</inkml:trace>
  <inkml:trace contextRef="#ctx0" brushRef="#br0" timeOffset="502669.7511">8054 3774 63,'9'-15'277,"-3"3"85,-2 3 22,-2 2-22,-5 3 446,-3 11-683,1 3-55,-4 5-36,1 2-17,0 3-6,0 1-6,3 0-6,0-1-1,2-2 2,2-2-2,1-2-3,1-1 4,3-2 0,1-3 3,1-2 4,2 0 1,2-4-1,0-2 2,1-1-6,2-1 1,0-2-6,1 1 0,-2-1-24,2-1-35,-2-2-41,0 2-58,-2 1-59,-3 1-56,0 0-83,-3 2-15,-4 1 17,-4-1 40,1-2 51</inkml:trace>
  <inkml:trace contextRef="#ctx0" brushRef="#br0" timeOffset="502838.7608">8146 3761 23,'-2'-14'307,"0"4"56,0 3 32,-2 3-40,2 4-72,-1 4-56,-1 5-67,2 7-53,-2 2-29,2 4-21,1 4-23,-1 1-20,2 1-11,1 0-35,1-1-55,0-2-65,2-1-71,-1-3-100,1-4-64,-2-4-9,-1-5 33,0-5 51</inkml:trace>
  <inkml:trace contextRef="#ctx0" brushRef="#br0" timeOffset="503059.7734">8257 3653 383,'8'-11'441,"0"4"25,0 2 18,1 1-117,0 4-167,1 5-80,0 2-37,1 2-15,1 5-3,0 3 3,0 3-3,-2 3-7,0 3-6,-2 3-16,-5 5-16,-3 4-30,-3 5-31,-8 4-36,-3 2-46,-6 3-75,-5 2-96,-4 1-108,-3-2-48,-3-3-3,-3-6 22,0-7 69</inkml:trace>
  <inkml:trace contextRef="#ctx0" brushRef="#br0" timeOffset="503492.7982">7456 3795 100,'-5'-7'180,"0"-1"-5,0-1-40,1 5-11,-1 0-29,0 2-18,1 4-7,-1 4-17,2 7-12,-1 6 7,1 5 17,-1 6 24,1 3 11,1 2 4,2 2 8,4-1-14,1-2-25,1 1-21,3-2-22,3-2-32,3-3-33,3-4-62,3-3-38,4-4-67,3-5-84,0-6-26,0-8 4,-1-4 38</inkml:trace>
  <inkml:trace contextRef="#ctx0" brushRef="#br0" timeOffset="508770.1">9383 3149 97,'-3'-2'299,"1"0"66,2 1 29,-1-1-48,1 0-37,-1 2-53,0-1-61,1 0-60,-1 1-32,2 1-38,1 0-18,3 0-17,0 0-11,2-1 4,-1 2-18,3-2-4,1 0-16,2 0 5,2 0 7,-3-2-6,-1 2-7,0 2 15,-5 0 5,-1 4 0,-3 2-1,-4 5-3,0 4 0,-4 3-5,0 3 5,-3 0-1,1-1-8,2-1-6,0-4-5,3-1 5,2-3 4,0-2 6,5-2 9,0-3 10,4-2-1,1-4 4,4-4-5,-1-3-6,3-4-4,1-2-3,-1-4-15,2-1-4,-1-3 2,-2-3 0,2 0-1,-1-1-1,-2-1 27,0-1 2,0 0 0,-2 2-1,-1 2 31,-3 3 4,0 5-5,-2 4-12,-1 2-7,-3 4 29,0 5-64,0 7 10,0 6 32,0 8-9,0 4-11,0 3-21,0 1 36,3 1-5,2 1-32,1-1 8,-1-1 13,2-1 3,-1-1 17,1-3-13,-2-2 0,-1-1 6,0-1 58,-4-3 40,0-2 74,-4 0 27,-1-1 8,-2-3-1,-3-1-51,2-4-80,-5 0-171,1-3-90,-3-3-76,0-5-82,4-5-69,2-6-63,4-3-9,-1-4-18,5 0 8,0-2 52,2 2 49,4 2 109</inkml:trace>
  <inkml:trace contextRef="#ctx0" brushRef="#br0" timeOffset="508918.1085">9618 3299 28,'7'-7'187,"-1"3"53,2 0 26,-1 2-34,2 0-25,-2-1-37,4 2-37,-1-2-36,2 0-36,2-2-47,2 0-53,1-4-55,-1 1-64,0-4-93,0 0-44,-2-1-9,-2-1 22</inkml:trace>
  <inkml:trace contextRef="#ctx0" brushRef="#br0" timeOffset="509183.1236">9887 3140 181,'0'7'335,"-1"4"63,-2 2 38,1 1-100,0 4-76,-1 0-55,2 2-54,1-1-62,1 1-39,2 0-24,0-1-11,1 0-4,0-2-4,3-3-2,-1 1-1,0-3 3,-1 1-2,0-4-1,-3 0-2,-1-1 0,-1-1 1,-2 0-1,-4-1-2,-2-2-7,-1 0-19,-5-2-28,0-3-22,2-4-23,-1-2-17,1-6-16,3-4 8,2-3 13,1-1 20,3-2 15,3 0 32,1 1 34,3 1 33,1 1 21,2 1 0,3 0 1,-2 4-7,1-2-4,1 3-35,2 2-7,1 1-19,1 2-62,0 1-91,1 1-98,0 0-36,-2 1-24,-3 0 11</inkml:trace>
  <inkml:trace contextRef="#ctx0" brushRef="#br0" timeOffset="509346.133">10061 3317 400,'-1'30'454,"0"-5"50,1-3 91,-1-3-41,1-2-132,-2-3-73,2-2-42,0-2-41,2-3-85,-2 1-85,1-2-47,1-1-34,-1-1-61,3 0-113,-3-2-132,1 1-102,-2 0-80,2-1-86,-2-2-46,-2-5 56,1-2 96,-1-6 85</inkml:trace>
  <inkml:trace contextRef="#ctx0" brushRef="#br0" timeOffset="509783.158">10145 3231 391,'7'-12'448,"-2"1"23,1 2 15,0 0-120,1 2-174,-1 0-87,2 0-48,1 3-26,-1 2-12,1 2-9,-1 3-6,-1 2-8,-1 5-5,-5 2-8,-2 5-3,-1 3-1,-3 1 3,0 0 2,1-1 2,1-3 8,1-5 3,2 1-6,3-6 10,0-3 2,7-5-6,2-5 3,2-4 2,2-5 23,0-4-49,1-3-30,0-4-43,2-5-31,0-1-23,0-1-25,-2 1 33,-3 3 34,-2 2 80,-2 3 76,-2 6 54,-4 3 36,-1 4 22,-2 5 8,1 5-15,-2 3-58,0 5-24,0 3-20,-2 7-9,2 1 0,-1 3-24,1 1 18,1 1 9,1 0-8,0-2 13,1 1 13,-1-2 30,0-1 34,0-3 6,-2 2 26,-1-4 31,-2 2-29,0-2-10,-4-1-73,0 0-83,-5-1-71,-2-2-107,-1-3-113,2-4-130,1-7-90,2-6-38,3-8-10,2-7 27,5-6 98,5-1 115</inkml:trace>
  <inkml:trace contextRef="#ctx0" brushRef="#br0" timeOffset="509929.1663">10421 3084 234,'9'-12'319,"-1"3"33,0 2 18,1 2-116,-2-1-94,0 1-45,1 2-31,0-1-26,0 0-23,3 1-41,-1-2-59,0 1-70,-1-2-92,0 0-88,-4-1-41,0-1 3,-2-2 32</inkml:trace>
  <inkml:trace contextRef="#ctx0" brushRef="#br0" timeOffset="510172.1802">10614 2911 175,'4'-6'325,"-3"2"45,0 0 41,0 2-96,-1 2-73,0 3-51,0 4-43,-1 5-36,0 5-38,0 2-20,-1 5-15,2 1-10,0 3-8,2 0-7,1-1-3,-1 1-5,2-3-2,0 0 0,0-3-1,-1-2 4,2-2-4,0-2 1,-1-4-1,-1 0-1,0-2 5,-2-3 10,0 0 45,-1-2 29,-1-1 21,-3 1 8,-1-1 14,-3 2-48,-1 0-97,-1 0-85,-2 1-100,-2-3-92,-1-1-98,0-2-56,3-4-18,2-2 9,3-5 58,4-7 71</inkml:trace>
  <inkml:trace contextRef="#ctx0" brushRef="#br0" timeOffset="510328.1891">10648 3033 1100,'13'-19'294,"0"1"-62,-1 2-46,0 2-50,-1 3-49,-1 2-73,2 2-97,-1 2-99,-3 2-119,-2 3-63,-3 3-27,-1 1 23,-1 2 59</inkml:trace>
  <inkml:trace contextRef="#ctx0" brushRef="#br0" timeOffset="510475.1975">10798 3127 73,'6'33'403,"1"-3"39,-1-3 30,1-5 15,1-3-160,-2-2-138,1-3-75,3-1-34,-3-2-22,2-3-22,0 2-35,1-3-74,-3-1-108,-1-1-139,-2-3-99,-4-2-45,-4-4-13,-2-5 51</inkml:trace>
  <inkml:trace contextRef="#ctx0" brushRef="#br0" timeOffset="511007.228">11052 3013 28,'-7'1'416,"0"-3"70,1-1 42,2 3 24,0 0-126,2-1-153,2-1-91,1 2-64,3 2-38,3-1-20,1 0-20,2 2-14,0 2-10,1 0-13,-1 3-26,0 2-33,1 4-14,-4 2-18,-4 4-10,-1 2-11,-3 2 34,-2-1 50,2 0 8,-3-4 12,1-1 6,3-4 19,-1-2-13,2-4-20,2-4 0,6-6-8,3-6 12,2-6 15,2-7-13,4-5-10,2-6 2,0-2-9,-1-3-23,2 0-47,-6 0 15,1 4 13,-3 2 18,-4 6 29,-3 5 79,-1 3 35,-2 4-2,-3 5 22,1 1-4,-5 7 3,0 5-48,1 5 8,-2 4 22,1 3 4,-1 3 3,2 1 5,3-1-11,0 3-1,3-3-28,0 2 12,0-1-15,1-1-14,0-1 33,1-1-27,-3-2-1,0-1-76,-2-1 15,-1-2-4,-3 1-18,-4-1-7,1 0-63,-3-2-27,-2 0-106,1-3-86,-3-3-125,-1-5-116,2-5-10,4-8 25,3-6 72,2-9 75</inkml:trace>
  <inkml:trace contextRef="#ctx0" brushRef="#br0" timeOffset="511164.237">11362 2978 270,'8'-11'420,"-1"2"35,-2 2 18,1 0-57,-2 3-186,1 0-105,0 2-55,3-2-27,-1 1-18,4-2-27,0 0-82,2 0-117,-1 0-139,-1 0-76,-2 2-39,-2 1-3</inkml:trace>
  <inkml:trace contextRef="#ctx0" brushRef="#br0" timeOffset="511450.2533">11604 2927 168,'0'-2'348,"-3"0"58,2 0 35,-2 2-90,-1 1-64,1 3-70,-2 1-64,0 7-49,1 1-27,-1 4-11,0 4 2,0 1 6,3 0 9,1 2-1,1 0 0,1 0-4,2-2-9,3 1-3,0-2-2,3-2 2,-1-1 0,1-1-3,2-1-2,-1-2-4,-2-2-8,0-1-8,-2-2-5,-1 0 15,-1-4 29,-3 2 4,-2-1 9,-3 1-35,-4-2-98,-3 2-110,-4-2-165,-4 1-142,-2-3-123,2 0-70,2-3 43,3-7 59,5-6 112</inkml:trace>
  <inkml:trace contextRef="#ctx0" brushRef="#br0" timeOffset="511629.2636">11593 3059 317,'12'-18'410,"-1"3"36,-3 3 29,0 1-103,-2 2-136,1 2-72,-2 1-53,1 1-34,1 0-27,1 1-34,0 0-91,1 1-131,0 1-150,-2 1-82,-1 1-40,-3 1-7,1 0 63</inkml:trace>
  <inkml:trace contextRef="#ctx0" brushRef="#br0" timeOffset="511793.2729">11821 3222 186,'6'29'321,"0"-4"17,-1-3 8,2-1-95,-4-3-125,2-3-59,-2 0-34,0-2-37,-1-2-42,-1-1-42,0 1-62,-2-4-98,0-1-48,-1-6-6,-2-3 17</inkml:trace>
  <inkml:trace contextRef="#ctx0" brushRef="#br0" timeOffset="512118.2915">12037 2994 237,'-2'4'403,"-1"1"31,-1 1 25,0 4-98,-3 4-87,1 1-107,0 4-53,-1 3-20,2 2-16,-1 0-10,2 0-10,1 0-10,2-1-9,1-1-11,2-1-8,1-4-10,3 1-3,3-3 2,2-3 16,5-4 3,1-6 0,4-4-19,1-4-5,1-6 3,2-1-23,0-5 3,-3-3-4,-2-3 30,-4-1-9,-2 0 5,-5 0 37,-2 0 39,-2 0 45,-5 1 22,-5 3 49,-3 1-21,-4 1 41,-4 1-15,-3 2-46,0 0-41,0 4-72,-1 1-122,1 2-200,-1 3-232,-1 3-164,0 0-78,-1-1-12,1-2 105,4-3 116</inkml:trace>
  <inkml:trace contextRef="#ctx0" brushRef="#br0" timeOffset="514975.4549">10935 5825 69,'-34'-15'66,"-1"3"-2,-1 1 4,-1 0-11,1 2-10,-2-3-3,2 3-14,-2 1-4,2-2-23,0 3-1,0-1-2,-1 1 1,1 3 4,0-2 3,-1 2 6,-1 1 2,-1-1 3,0 2 2,-1 0 2,0 1-1,-1 1 3,1 2 3,-1-1-2,-1 3-6,1 0-3,0 0-3,1 1-7,-2 1-4,-1 1-6,2 1 3,-2 0-5,-1 1-4,3 1-2,-2-1 4,1 1 7,0 1-2,2 0 9,0-1 6,1 1-5,-1 0 2,2 0-4,2 2-1,0-2-1,1 1 1,1 1 4,0 0 0,1 1 21,-1 0 8,2 1 9,2-3-1,3 2 5,3-2-3,3 2-21,2-1-6,4 1-13,4 1-8,4 2-3,2-1-2,3 4-3,4 0 4,4 1 2,3 3 8,3 1 2,1 0-8,1 0 3,3 2-3,4 0-3,1 2-3,3-1 4,3 1 2,2 0 2,0 1 3,4-3-1,1 1-2,3-1-1,1-1-1,2-2-6,3-1 1,3-3 4,4-2 3,2-3 2,6-5 4,2-1 9,3-4 1,4-3 8,1-3-5,5-2-1,4-5-3,1-2 3,2-1-10,0-4-2,1-2-1,3-2-4,-2-2-1,1-1-16,1-2-10,-3-1-25,-1-1-9,-4-1-19,-2-2-17,-2 0-7,-7 0-37,-3 0-37,-5-3-19,-5 1 3</inkml:trace>
  <inkml:trace contextRef="#ctx0" brushRef="#br0" timeOffset="515130.4638">11384 5948 187,'-15'-3'283,"3"0"-2,3-1-32,2 0-199,2-2-165,3-2-89,-1-4-50,3 0-11</inkml:trace>
  <inkml:trace contextRef="#ctx0" brushRef="#br0" timeOffset="515729.4981">8473 5135 89,'6'0'160,"2"0"-37,2-1-5,5 0-19,5-1-21,6 0 12,3 1 22,6-2 5,9 1-12,4 0-7,9 0 22,5 0-24,6 1-23,3-2 3,5 1 5,5-3 3,6 2-3,4-1 0,4-1-5,2 0-10,3 1-12,1-1-10,3 2-9,1-1-10,0 0-5,-1 1-21,-3 2 9,-1 0-1,-3 2-3,-2 0-3,-5 1-2,-2 1 14,-8 1-18,-4 1-18,-6 2-21,-5 1-48,-7 2-45,-6-1-70,-10 1-110,-8 1-40,-9 0-10,-9-2 34,-8-2 37</inkml:trace>
  <inkml:trace contextRef="#ctx0" brushRef="#br0" timeOffset="516012.5143">10955 4786 129,'-6'3'425,"2"0"37,4 2 18,5 2 8,5 1-198,4 3-156,3 3-61,4 0-36,2 2-21,1-2-9,4 3-7,0-1 0,1 1-1,1 0-2,1 0-9,0 0-7,0 0 15,-1 0-1,-4-2 1,-2 3 0,-7-1 14,-4 2 11,-6 2-25,-9 2 1,-6 3 0,-11 5-4,-7 4-6,-10 3-41,-4 1-69,-5 0-100,-1-3-127,0-4-60,3-6-31,4-8 20,2-12 69</inkml:trace>
  <inkml:trace contextRef="#ctx0" brushRef="#br0" timeOffset="517542.6018">12865 2808 179,'-6'1'261,"-1"0"118,0 2-7,1-1-19,1-2 6,2 2 3,0-2-18,1 1-99,3 0-31,2-1-17,2 2-22,5 1-40,0 1-11,2 1-15,2-1-4,0-3-42,3 0-23,-1 1 1,1-1-50,-4 2 6,0 3-16,-3-1 14,-2 6-5,-4 3-7,-4 3 46,-2 8-18,-6 5 3,-4 5-3,-3 3 12,0-2-3,0-2 14,1-3 15,1-3 2,2-5 11,2-4-42,4-4-6,3-5-12,2-4-2,5-3-22,3-6-30,4-4 14,2-4-31,3-4-74,3-4-66,1-4-37,0-4-11,3-3-30,0 1 2,-2-3 8,2 3 20,-4 3 14,-3 2 27,-2 5 43,-3 4 44,-5 7 97,-2 4 83,-4 6 73,-1 5 44,-1 4 16,-2 3 16,1 2-29,0 2-32,1 1-44,2-1-30,1-1-13,1-2-18,2-2 5,1-3 11,2-3-13,4-3-3,0-4 29,-1-3-26,1-4-10,-2-4-35,-3-2 3,0-1 35,-3-3-76,-4 1 11,0 0-19,-4 1-18,-1 2-8,-4 2-87,-2 2 6,-4 3-42,2 1-62,2 2-58,3 2-60,2-1 9,4-2 11,3-1 48</inkml:trace>
  <inkml:trace contextRef="#ctx0" brushRef="#br0" timeOffset="517781.6154">13369 2841 48,'25'-1'271,"-2"1"56,-2 0 40,0 1-57,-1 0-55,-4-1-29,1 2-41,-2 0-49,-1 1-37,-2 0-27,0 0-26,-3 1-14,-2 3-5,-2 3-10,-4 2-4,-5 3-6,-3 6 1,-4 3-5,-1 1 3,0-1 3,2-1-2,3-5 3,1-1 0,3-3 2,5-5-2,1-3 2,4-2 15,5-7-16,2-1-4,3-5-40,2-2-89,0-2-93,2-1-152,0-1-52,-3-1-38,0 1 18,-6 1 76</inkml:trace>
  <inkml:trace contextRef="#ctx0" brushRef="#br0" timeOffset="517934.6242">13776 2980 60,'3'12'402,"-1"-1"45,0 0 23,-1-2 19,1-2-159,-1-2-143,1 0-79,-1 0-39,4-1-28,0-1-41,1 0-98,0-1-115,0-1-142,-1-2-77,-3-1-36,-1-2 5,-2-2 68</inkml:trace>
  <inkml:trace contextRef="#ctx0" brushRef="#br0" timeOffset="518363.6487">13969 2706 152,'-6'-7'220,"1"0"13,4 0-43,-3 2 1,3-1 9,-2 2 45,1 2 50,0 0 58,1-1 42,-1 3-8,2-3-46,2 6-45,-4-1-54,4 4-76,-4 3-68,2 3 2,-1 5-19,1 5-31,-1 2-26,0 2 2,1 1-3,-1 1-36,2 2-10,-1-1 7,1 2 3,-1-1-2,0-2-69,0-2-119,1-1-109,2-1-60,-1-5-66,1-1-82,0-5-53,0-7 60,0-6 86,1-8 44,2-8 64</inkml:trace>
  <inkml:trace contextRef="#ctx0" brushRef="#br0" timeOffset="518542.659">14163 2685 158,'10'-15'428,"-2"5"35,-3 1 16,-1 6 25,-1 6-184,-3 6-67,0 7-7,0 2 5,-1 5 9,-1 3-11,1 3-48,-1 2-93,-1 3-137,2 0-105,-1 2-102,0 0-122,2-2-123,-2-2-96,2-1 6,0-8 35,4-5 54,1-7 99</inkml:trace>
  <inkml:trace contextRef="#ctx0" brushRef="#br0" timeOffset="518921.6807">14431 2792 182,'12'-26'360,"-1"2"67,-6 2 60,-1 4-44,-2 3-2,-4 2-15,-3 4-57,-2 4-51,-3 4-54,-1 2-79,-1 5-65,-1 2-57,4 1-26,0 0-19,3 2-7,3 0-5,1 1-12,9 14-12,-1-12 16,1-2 7,3 3 3,2 0-8,2 0-1,2 2-23,-2 2-36,0-2-47,-3 2-37,-2 1-26,-1-1-11,-4 3 2,-4-1 17,-4-1 32,-4 2 20,-5-3 25,-4-1 27,1-2 40,0-4 52,-1-4 73,3-5 86,-2-5 51,3-4 7,2-5 68,2-5-36,4-4-40,4-5-75,3-3-51,6-1-23,3-1-94,3 1-6,1 3-68,2 0-117,0 2-91,-1 2-95,1 2-133,-1 5-135,-4 4-51,-2 4 68,1 4 67,-3 5 91</inkml:trace>
  <inkml:trace contextRef="#ctx0" brushRef="#br0" timeOffset="519077.6896">14577 2897 26,'6'31'353,"-2"-1"55,0-4 36,1-1 30,-1-2-151,0-2-113,2-1-69,-1-2-49,2-2-36,0-3-62,0-2-92,0-4-112,0-3-139,-1-5-72,-1-6-38,-3-5 14,1-8 64</inkml:trace>
  <inkml:trace contextRef="#ctx0" brushRef="#br0" timeOffset="519436.7101">14770 2818 56,'-9'-2'401,"2"-1"131,-1 0 81,4 1 17,3-3-95,1 3-69,1-4-110,3 4-101,4-1-81,0-1-37,1 2-37,2-2-16,3 4-29,0 1-29,0 2-1,0 3-54,-1 0 13,-2 3-19,-4 1 7,0 5-18,-7 2-1,-3 5 41,-4 3-12,-4 4-3,-2 3 13,-1 0 24,0 0 2,0-3-4,1-1-4,2-3 4,1-4 0,2-4-18,2-3 11,2-3 3,7-2-4,1-4-6,5-2-3,4-7-19,2-3-118,2-4-162,1-4-127,1-1-111,-2 0-119,0-2-28,-1 1 74,-2 0 139,0 4 120</inkml:trace>
  <inkml:trace contextRef="#ctx0" brushRef="#br0" timeOffset="519590.7189">14989 3046 171,'0'9'321,"0"0"41,1 0 49,-1-1-73,2 0-90,0-1-57,1 2-37,1-1-39,1-1-83,0 0-100,2 0-81,-1 0-80,-2-2-100,0 0-72,0-4 0,-3-1 43,1-3 57</inkml:trace>
  <inkml:trace contextRef="#ctx0" brushRef="#br0" timeOffset="519789.7303">15231 2705 7,'2'-11'243,"-2"4"46,0 1 71,0 2 46,-2 3 60,2-2 27,0 2-6,0 1-23,0 2-64,0 1-127,0 4-122,2 3-66,-2 2-31,1 5-23,3 32 7,0-19-28,-1 7-10,3 5-3,1 4-91,0 7-191,-1 5-186,-1 2-147,-6 3-72,-2 1-45,-6-1 71,-3 0 177</inkml:trace>
  <inkml:trace contextRef="#ctx0" brushRef="#br0" timeOffset="521574.8324">16175 2631 178,'1'-12'242,"-1"0"53,0 1-8,0 0 18,-1 2 10,1 1 13,-2 2-18,1 2-48,0 1-92,0 3-59,1 3-21,-1 4-31,0 5-11,1 6 24,-2 6 51,1 2 21,-2 6 8,-1 2 16,0 1-5,-2 2-30,0 0-39,0-1-33,1 1-17,2-2-30,-2-3 4,2-4 0,0-2 11,-1-5 9,1-4 14,1-2 15,0-4 12,1-2 16,1-2-11,0-3-2,0 1-3,0-2-1,0-1-20,1-1-32,3-1-23,1-2-1,2-3 0,4-1 1,4-2 0,0-2 12,7-1 2,2 0-3,0 3-50,4 0-45,0 2-111,-2 0-76,1-1-43,-2 2-58,-2-2-13,0 1-47,-3 1 17,-2-1-17,-4-2-43,-3-2-4,2-1 21,-3-1 67,-2 0 84</inkml:trace>
  <inkml:trace contextRef="#ctx0" brushRef="#br0" timeOffset="521927.8526">16594 2795 133,'5'-15'276,"-1"0"64,-1 2 13,-2 1-26,-1 3-23,-2 2-32,-2 3-36,-2 6-28,-2 2-16,0 8 18,-2 3 26,0 5 15,1 3 0,0 3-26,2 2-41,1 0-78,2 3-44,4-1-22,1-1-17,5 2-7,1-3-2,4 0 18,2-5-11,3 0-5,1-3 3,2-4-7,1-3 19,0-4-17,1-6-5,0-6-1,-1-3 2,-1-7 4,0-5-14,-1-6 14,-4-2-5,-1-4 11,-2-3-10,-3-2-21,-2 0 1,-2 1-13,-4 2 21,-3 0-21,-5 1 25,-3 1 32,-9 5-15,-3 2 44,-6 5 21,-2 2-9,1 3-23,3 4-24,5 1-23,2 5-167,5 1-176,3 2-165,5 2-173,5 3-86,3-1-23,7-4 109,6-3 135</inkml:trace>
  <inkml:trace contextRef="#ctx0" brushRef="#br0" timeOffset="522084.8616">17151 2860 504,'26'30'650,"-4"-5"-143,-3-6-204,-4-7-142,-5-7-449,-8-11-234,-7-11-104,-7-9 130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4095.875" units="1/cm"/>
          <inkml:channelProperty channel="Y" name="resolution" value="6553.3999" units="1/cm"/>
          <inkml:channelProperty channel="F" name="resolution" value="10E-6" units="1/cm"/>
        </inkml:channelProperties>
      </inkml:inkSource>
      <inkml:timestamp xml:id="ts0" timeString="2023-12-25T03:36:59.48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6991 1454 56,'-10'-2'186,"2"-1"24,0-2-42,-1 0-12,0-1 8,1 1 5,-3 2-4,3-1-16,2-1-33,0 2-30,1-1-24,1-1-35,1 2-13,0 0-2,0 0 1,1 0-6,1 1-7,-1-1 0,1 1-9,-1 1 2,0-2-3,2 1-1,0 1 2,0 1-4,0 1 6,2 0-6,0-1-2,-1 1 15,2-1 2,2 3 28,1-2-7,1 1-4,1 1 15,3 0-9,3 0 14,3-3-2,4 1 24,1-1 11,0 1-9,6 3 12,0-2-17,3 1-5,3-1-9,2 0-18,4-1 8,1 0 0,4 0-1,2-1-12,2 1-3,2 0 21,0-1-13,3 3-11,-1-2-10,1 1 5,1 2-14,0 0-2,-2-1 6,1 3 0,0-1 16,-1-1-4,0 3-20,1 1 4,1 2-12,0 0 33,1 1-28,-1 1 8,-1 1 29,-2-1-16,4-1 24,-3 1-24,2-2 9,0-1-9,2 1-1,0-4 3,0 0-20,1-1-28,1 1 13,-2 1 24,0 0 30,1 0-16,-2-3-17,-1 1 16,0 0 3,-3 1-17,1-2-27,1 1 12,-1 1 22,0 1 5,-1-3-4,0 2-6,-2 0 0,1-3-2,-1 2 0,-1-1 2,-1 1 9,1-2-4,-2 1-1,-1-1 0,2 0-6,-3 1 5,-1-1-6,-2-1-32,-1 0 14,-3 1 12,0-1 91,3 0-36,0-1-49,-1 2 7,-3-1 5,-3 2-8,0-2-77,-2-2 12,-3 3 2,0-3 58,-1 0-37,-2 0 27,-4 0 40,0 0 71,-1-3 12,-2 2-30,-3 1 0,-2-2-61,1 0-54,1 0-43,2 0 42,0 0 16,-3 1 28,-1-1 27,-2-2-9,-2 0-18,1 1-21,-3-1-17,3 4 7,-4-1 5,1 1-10,-3 0 81,0-2 5,-1-1 28,2 0 18,-3 0 11,-2 1-22,0-2-30,1 0 6,-1 0-80,1-3 43,2-3 56,-1 0 32,3-3 18,-2-3-42,-6-2 42,2-3-111,-2-4-66,6-2 18,-1-2-43,2-3 26,0-1 5,0-1 27,-3-4-1,1-2 23,1-2-32,-1-4 49,3 3 9,-3-3-35,1 0-79,-1 1-3,1-1 31,-4 3-25,-4 0 14,1 0 54,-3 2 89,1 1 31,-1 1-87,-1 3 8,-1 0-32,-2 3 11,-1 1 6,0 1-117,1 4 104,1 1 65,2 2 75,0 0-40,1 2-115,-1 3 67,0 2-21,2 1-90,0 1-26,2-1-24,2 2 102,0 1-1,-1 1 2,1 3-16,-1 1-26,-1 1 76,0 1 7,0 0 43,-1 4-63,-1-1 26,1 3 24,1-2-30,-1 1-51,-1 0-57,-3 1 102,1 3-18,-4 0-58,-1 0 23,0-1 33,-4 0 56,1 1-40,-3 0-75,-3-1 29,-1 1 11,-1 0 10,-7 1-65,2 0 58,-6 0 78,0-1-107,-1-1-12,-5-1 11,-3 0 19,-5 1-90,-3-1 25,-1 0 57,-3 2 38,-2-2-14,-1 2 75,-5 0-23,-1-2-115,-1 1 76,-1-2 0,0 1-13,-6-1-115,3 1 52,-3-1 52,-3-1-40,2 1-33,-3 1-39,0-1 63,1 2 44,2 1 52,0-1 53,5 1 25,-3-1-57,1 0-2,-2 2-70,-4 0 39,1 1-51,-1-1-116,-2 1 111,-1-3-7,2 1 63,-1-1-93,4 3 33,3 0-5,2 2 51,0 0-29,2-1 35,3-2-7,0-1 4,1 2 69,2-2-13,3 1 2,7-3-129,0 2 73,6-1-32,-1 0 2,0 0-94,4 2 19,0-1 91,4-2 49,-1 3-32,3-1-52,1 1 68,3-1-23,5-1-91,-2 0-27,3 1 78,0-1 38,2 0-29,3-2 7,2 0 96,2 0-21,3-1-61,1 0-57,1-1-14,1 0 27,1 3-37,-1-2 2,0 0 47,-2 0-10,1-1 73,1 3-93,2-1 98,0 0 5,1-1-84,1 1 84,2-2-9,-1 2 109,-1-2-106,-1-2 0,3 4 22,4-1 3,-2 2-38,6-1-65,-7-2 9,-3-1-31,3 1 58,-3 1-59,2-2 3,2 2 79,-6 1 0,1-1-14,-1 1-2,-1-2 21,4 0 18,0 2-147,2-1 30,2 2 15,-3-2-1,2 1-3,-1-1 74,2-3 92,2 2-53,-1 2-21,0-1-36,-2 4 64,2 1-153,-1 2 15,-1 1 23,1 5 26,0 3 15,0 7-42,1 3 48,4 4-9,-3 4-66,0 5-11,1 2 43,-2 3 44,2 1 28,1 1 13,-2 0 68,0 0 3,0 1-81,-1-2-41,2-1 2,3 0 29,1-3-27,-2-2 7,1-2 11,-2-5 11,-1 0 7,4-8-62,-1-3 19,2-3 5,-3-3-6,-2 0 18,1-4-95,0 0-57,0-2-99,0-5-41,8 2-61,2-4-193,2 0-49,4-1-10,-1-1 62,1-3 27,0-4 82</inkml:trace>
  <inkml:trace contextRef="#ctx0" brushRef="#br0" timeOffset="36809.1054">16194 2019 119,'-10'-2'118,"1"2"2,1-1-7,1 1-2,2 0 1,1 0-15,-2 1 7,3-1-2,1 2-12,-1 1 2,1-3-15,0 1 0,-1 0-24,1-1-17,0 1-9,1 0-12,1 0-16,0 0 3,2 2 1,-2 0 7,1 0-7,2 0 2,0 0 8,2-1-10,1 0 1,1 0 1,1 0 4,0 0-7,0 0 6,2-1-11,0 1 10,3-3-4,-1 2 0,3-1 1,1-1 10,2-2 10,1 0-3,2-1-5,2 1-4,1 1 16,1 0-16,1-1 20,0 1-20,1 0-5,0 0 22,-1 1-28,-1-1-2,3 1 8,-1 1-9,1 1 13,-1-1-17,-1 2 20,-2-1-4,0-1-25,-3 2 26,0 1-11,-1 0-5,0 0 14,0 0 6,0 0-19,-1 0 17,-1-1-3,-1 2-5,1-1-24,-1-1 6,-1-1 6,-1 2-24,0 0 14,1 0 2,-1 1 1,0-3 12,0 2 14,-2-2-18,1 0-15,1 0 28,2 0 17,0-1-15,-1 0-11,0 0 14,-1 0 16,0-1-34,-2 0-7,2 1 8,-2 0 5,0 0 9,0 1-9,-1 0 2,-2 0-4,1-1-5,0 0 7,-1 0 23,-2 1-10,2 0 18,2 1-18,-1-1 2,2 0-11,-2 0-37,2 1 14,-2-2-3,1-2-3,-1 1 16,0 1 0,2-2 16,0 0-19,0 0 3,0 1 37,1-1 22,1 0-10,2 0-24,-1 0 18,2-1-13,3 0-41,-1 0-32,2 1 25,-1-1 22,1 1 2,0 0 13,1-1 26,-1 1-14,1 0-5,0 0-8,0 1-15,1 0-1,-1-1-9,1 2 9,1 0-5,0-1 17,1 1 36,-1 0-14,0 1-11,3-1-11,-1 0-4,2 0-13,0 0-22,1 0 17,1-1 4,0 0 6,3 0-4,0 0 5,2-1 8,1 1-9,0-1 16,1 0-8,-2-1 11,1 2-3,-1-2-21,-1 2 11,2-1-11,1 0 11,-2 0 2,3-1-16,-3 1 18,2-1 8,-1 0 7,0 0-6,-1 1-32,1 0 19,-2-1-4,3 1-9,-3-1 6,0 0-10,1 0 28,-3 2 8,0-1 6,1-2-6,0 1-16,-2 1-2,0-2 10,-1 1-10,-2 0-3,1-2 11,0 2-6,0 0 11,-1-1 9,1 0-12,-1 1-9,1 0-6,1 1 20,1-1-2,0 1-20,0 0 10,0 0 8,1 2 7,-1 0-7,-1 0-4,1-1 5,-2-1 8,-1 2-11,1 0-1,1 0 3,1-3-2,-2 2-3,3 0-10,-1-1 7,-1 1-10,-1 0 4,1 0 1,2-1 28,0 0-19,-1-1-10,2 2 9,-3-3-5,0 1 9,-3 0-24,2 1 12,-3-1 16,1 1-4,-1-1-18,-1 0-4,-1 1 0,-1-1 10,3 3-4,-3-2 10,3 0 16,-2 1-2,0-1 10,1 1-22,-1 0-10,2 1-4,-2 0-8,3-2-3,1 2-4,-1-1 23,4 1 9,0 1 4,-2 1-1,4-2 4,-3 0 7,0 2 10,-3-1-24,2 2-34,-3 0 17,1-1-18,-3-1 1,1 1-20,-1-1 32,-1 1 25,0-2 11,-1 0 16,1-1-27,-1-2 21,1 1-20,-4-2 1,0 1-27,-3-1 4,1-1 9,-2 2-19,-2-1 10,-2 1-21,-2 0 21,-1-2-5,-1 1 7,-1-1-16,1 0-14,-1 0 13,0-2-17,0 1-36,1-3-43,0 1-39,2-2-39,-2 1-90,-1 0-36,0 0 8,-1-1 32</inkml:trace>
  <inkml:trace contextRef="#ctx0" brushRef="#br0" timeOffset="38696.2133">11086 109 70,'-17'-14'84,"-2"0"-1,0-1-3,-1 0-13,-1 0-1,-2-2-8,-1 1-5,-2 0-14,0 0-2,-3 1-2,0 1-1,-1 2 2,-1 1-3,-3 5 3,0 3-4,-1 2-8,-3 4 12,0 4-35,-3 3-1,-1 3 6,-5 1-6,-2 4 8,-1 2-12,0 3 24,-2 0 2,3 1 5,2 2 6,0 1 2,4 2-7,0 2-7,3 2 6,3 2-3,2 4 0,1 4-10,-1 3-3,4 4-2,4 5-3,3 3-4,7 2-8,2 1-8,5 0-1,3 1 8,4-1-1,3-1 2,3-1 7,5 0-1,9-1 0,6-2-13,6 0 13,3-3 6,4-1-26,5-4 19,7 0 5,4-7 13,3-4-23,6-4 1,2-6 24,0-6 9,2-5-2,0-7-3,-1-6 7,3-6-6,-3-6-11,0-4-4,-1-6-2,-3-6-12,-4-4-15,1-6 9,-4-4 16,-4-4-11,-9-4 14,-6-3 21,-8-4 3,-7-2-16,-7-5-16,-5-2-1,-7-2-8,-6-3 7,-5 0 4,-9-1 14,-5 3-1,-9 2-3,-3 4 8,-2 4-21,-3 4 21,3 4 9,-1 7 18,0 4-22,5 6 0,5 7-46,4 4-70,0 7-92,4 7-91,3 4-13,3 5-28,6 1 37</inkml:trace>
  <inkml:trace contextRef="#ctx0" brushRef="#br0" timeOffset="39571.2634">11753 308 174,'-3'-3'264,"0"0"29,1 0-50,-1 2-5,1-2-12,2 2-34,2-2-33,-1 2-33,1-1-16,-2 1-30,1 1-34,1 2-7,1-1-17,-1-1 4,5 1-23,1-1-3,0 2 2,2-1-1,-1 1-1,1 0 2,1 1-1,0 0 2,0-1-1,-2 3 1,-1 3 2,-2-1-6,-2 4 12,-5 3-1,-3 3 6,-3 3 2,-5 3 6,-1 1-3,-1 2-6,-3 1-37,-1-1 78,1-2-5,3 0 3,0-4-4,2-1 5,2-5 54,2-3-63,1-1-8,2-4 10,0-1 19,2-3-20,1 1-32,1-3-6,2 0 16,4-1-33,1-3-33,5-3 31,2-2-4,2 1-11,1-1-51,4 1-4,-1 2-17,3-3-105,0 2-61,0-3-78,1 1-57,-2-3-30,-4 0 7,3-2 75</inkml:trace>
  <inkml:trace contextRef="#ctx0" brushRef="#br0" timeOffset="40090.2931">12145 267 184,'3'-12'235,"-1"2"-10,-2-2-24,2 5-11,-1 0 17,-1 3-1,0 1-19,-1-3-9,1 1-66,-2 1-20,1 1-45,0 1-34,1 1 7,1 1-2,0 1 18,-1 2-15,0 0 8,-2 3 16,0 0-11,0 2-7,-1 0 25,0 2 4,-3-1-10,0 0-4,1 2 2,-1 0 2,1 2 7,2 1-22,-2 1-14,1 0-12,-1 1-14,2 1 26,2 0-39,-1-2-10,2 2 100,1-5-32,1 0-39,-1 1-65,1-1 42,2 2-23,1 0-62,0-1 54,-1-1 90,4 2 32,-1-2-30,3-3 35,0 1-41,-1-3-10,2 0-46,-1 1 25,0-1-3,1 0-2,-1 1 57,-3-3-27,0 2-30,-2-2-58,-1 0 36,-2 1 15,-2 0-16,0 0 56,3 2 138,-6-1 43,-1 1 37,-2-1-19,-4 0 24,2 3-105,-3-1-85,-3 1 11,-2-1-104,-2 1 53,0-1 26,0 0 44,2-2-31,1 0-89,1-2 82,2 0-62,3-3-100,0-1-36,1-1-97,1-3-54,3-4-177,2-5-112,2-4-41,2-4 26,0-3 81,3-3 118</inkml:trace>
  <inkml:trace contextRef="#ctx0" brushRef="#br0" timeOffset="40302.3052">12186 357 165,'4'-3'334,"-2"0"75,0 1 6,-1 2-108,-1 0-59,0-1-62,2-2-57,-1 2-77,2-1-8,3 1-13,1 1-16,2-1-8,0 1 17,4 0 59,1 0-42,-2 1 10,1 0-72,0 2-78,-2-2-81,-2 1-130,2-1-53,-5 4-80,-1-2 39,0 1 58,-1-2 49</inkml:trace>
  <inkml:trace contextRef="#ctx0" brushRef="#br0" timeOffset="40706.3283">12502 161 155,'5'-10'268,"-4"0"46,0 1-39,1 1 18,-2 5-25,1 0-18,-2 3-49,-2 3-48,-2 3-49,-5 6-26,0 3-22,-1 4-33,-2 6 0,2 3-9,1 4-4,0 3-12,2 1 2,-2 1 4,3 0-2,1 0 30,4 0-12,3 0-4,1 1-4,3-2-4,2-2-3,1-4-19,3-1 10,1-6-26,0-3-2,4-5 12,1-4 38,0-5-4,3-6 13,-1-3 17,1-6-18,-1-4 1,0-3-24,-4-4 1,-2-1-8,-6 1 3,-3 1 14,-4-1-19,-4 2-32,-1 2 12,-4 1-2,-5 4 31,-5 3-9,-3 2 6,-2 3 10,-1 3 1,5 2 43,0 1-63,3-1-54,5 1-73,-2 1-69,6 0-88,2 1-146,0-1-8,1-1 35,3 1 60</inkml:trace>
  <inkml:trace contextRef="#ctx0" brushRef="#br0" timeOffset="41089.3502">11722 1013 159,'-3'-1'215,"1"1"-6,1 0-36,-1-1-38,2 0-26,1 0-27,0 0-26,2 1 5,2 0-1,5 0-12,2-2 6,4 1 30,4-2 11,1-1-14,7 1 17,5-1 14,7-1-13,4-2-29,6 0-19,2 0-8,3-2-21,4 0-7,3-1 2,5 1-21,2 1-67,0-1-108,2 4-124,-1 2-69,1-1-37,-3 1 4,-1-2 65</inkml:trace>
  <inkml:trace contextRef="#ctx0" brushRef="#br0" timeOffset="45929.6271">10515 1349 48,'-11'-3'155,"-1"-2"-30,0 2-13,-2-1 6,1 1 8,2 1 9,0-1 4,1 0 5,3 0 9,2 0 7,0 1 0,1-1-16,2 3-10,-2 0-32,2 0-27,0 3-43,0-3-18,4 0-11,1 0-5,4 0-13,4 0-2,2 0 17,5 0 0,4-3 0,3-3-10,4 1 17,2-1-6,0 2 6,2-2 3,1 2-17,1-1 14,1 0-7,0 1 15,-4 2-15,-1-1-7,-3 1 7,-5 0-23,-7 0 21,-3 1 9,-3 2 19,-3-2 14,-5 1 10,-4 0 34,-3 0-20,-4 1-41,-5 2-7,-3 0-24,-5 0 6,-3 1-10,-3-1 29,2 1 11,-2 1-6,-2 0 35,-4 2-36,-2-1-44,-1 0-13,0 1 12,3-1 32,2 2-40,5-2 22,2 1 54,3 0-9,2-2-25,2-2-20,6-1 14,1 0-2,4-1-28,4 1-13,7 1 24,3 0-10,6 0 19,6-3 4,2 3 20,5-3-15,3 0 6,1 2 11,3-2-22,3-1-4,-2 0-8,2 0 23,0-2-5,-2 1-3,-3-1-1,-4 1 6,-5 0-2,-4 1 13,-7 0-3,-2 1-5,-8 0-3,-5 1-2,-7 2-1,-4 3-14,-5-1 5,-4 3 8,-3 1-2,-1-2 7,-2 0 8,3-2 6,3-2 5,3-1-7,3-2 11,4 0-11,4 0-9,4 0-1,5 0 7,6 1-12,5 0 4,9 0-67,9 1-106,10-1-148,7-1-104,3-1-32,5-4-33,0-5 53</inkml:trace>
  <inkml:trace contextRef="#ctx0" brushRef="#br0" timeOffset="47380.7101">12975 775 107,'-2'0'89,"1"-2"-17,0 1-14,0-3 7,2-2-1,1 0 14,4 0-5,1-3-3,0 0 0,3-3-18,1-1 21,-1-1 4,-2-1 36,-1-1 5,-1-1 7,-4-1-6,-1-1-16,1-1-18,-2-2-30,-2 0-7,-2-1-28,-2 0 8,-3 0-24,1 1 30,-2-4-21,-1 1 0,-3 0 22,0 0-2,0-2 3,-3 2-48,1-1 9,-1 1-4,-1 1 4,-2 0 4,-1 0 12,0 2 70,-3 1-6,-1 0-12,1 2-11,0 0-7,-3 0-5,-1 3-62,-1-1 12,-2 2 8,1 2 8,1 2 0,0-1 12,1 1-12,2 0 37,-2 3-8,2-1-14,-1 2-2,-2 1-12,2 2-3,0 3-34,-2 0 3,1-1 9,-1 2 52,1-1 18,-2 3-14,-1 1-20,0 4 2,-1 1-5,0 4-56,2 0-19,-3 2 29,3 1 18,0 1 37,3 0-35,-1 1 9,4 1 9,0 0-9,-2-1 6,4-1-63,-1 1 43,1 1 7,1 1-22,-2 0 4,3 2-28,-1 1 73,2-2-14,0 3-7,2-2 22,1 2 9,1 0 22,1 1-38,2 0 8,3 0-5,1 0-7,1 3-4,3-1-10,1 1 21,3 0-31,2 2 15,1-2-7,3 3 38,3 0-2,2-1-30,3 0 27,0 1-24,1-2-3,3 0-36,1-2 22,5 0-6,0-3 11,1 0-11,0-1 20,1-3-5,1-1 19,4-1 8,0-2-12,4-2 28,-1-2-17,4 0-36,3-6-15,2-1 27,2-5 11,3-5-18,-4-1 23,-3-3 46,4-2-37,-5 0-54,2-4-3,-2 0 6,-2-2 9,-2 0-8,-1-1 5,-5-2 51,-1 1-4,-3 1 7,-4 0-28,-3 4 6,-2 0 6,-3 3-8,-2 0-4,-2 3-12,-3 3 15,1 2-38,-2 0-82,0 0-82,-2-1-111,0 4-86,-2 0-60,-4-1 17,-3-2 72</inkml:trace>
  <inkml:trace contextRef="#ctx0" brushRef="#br0" timeOffset="49952.8572">11579 1122 24,'4'-3'54,"0"-2"-20,0 1 7,0 3-4,0-1-6,1 2 12,-2-1-8,1 0 6,-1 1-9,0-1 1,-1-1 7,1 2 29,1-1-18,0 2-5,0-1-14,-1 2-17,1-1-3,0 0-29,1 1 22,1-1 14,3 0 19,0 1 23,2-2 0,1 0-9,1 0 7,1-2-10,4 0 12,-2 0-17,2 0-4,1 0 0,-3-1-5,4 0-3,-3-1-19,2-1 13,0 2 3,0-3-2,0 1-16,0 2 12,3-1-2,0 1 4,1 1-1,2-3 26,-1 1 0,3-1-17,1-1-6,-1 0-13,3 0 7,-1-2-27,0 0 10,-1 0 0,0 1 4,-3 0 3,0-1-11,3 2-11,-4-2-4,0 2 34,0 1-14,-3 1 20,0 1-11,-1 0 35,0-2-27,0 2-28,5-1-5,-1-1-18,-2 0 10,0 2-13,0-3 22,-3 0 2,3-1 17,-2 0 7,0 0 0,2-1-29,-1 0 6,0-1-1,1 0 12,0 0-12,-1-2 7,1 1-1,-1-1 15,-2 0-2,-2-1-16,-3 0 8,0 0 1,-1-1 15,2-3-29,-2 0-3,-4-1 11,-2 0-15,-1 1-4,3-3 0,-2 0 4,0-1 17,-3 2 1,-4 3 42,0-1-9,0 0-14,0-1-11,-1-1 1,-1 0 8,-1 1-34,-1 0 5,0-1-21,-2 2 45,0-2-8,2 1-19,-3 0-7,0 2 6,0 0 35,-5 1-12,-1 1 7,0 1 3,-1 2 20,-1 0 4,2-1 1,-2 1-9,-1-1 35,-2 0-21,-2 2-3,-2 2 1,2-2 0,-3 3 0,0-2-33,0 4 11,1-1 9,0-2-10,2 0-19,0-3 37,1-2-2,-2 3-40,-3-2 2,0 2 6,-2 0 13,2-1-22,3 1 29,0 0 24,0 0-69,2 3 13,-3-1 6,3 2-8,-1-1-78,0 0 21,0-1 100,0 0-4,1-1-5,1 1 28,0 2 23,2 1 48,-4-1-82,2 3 2,1 2 24,-3 0-70,-1 0-28,3 3-49,1 1 63,1 1-21,0 1-34,-1 2 36,-2-1 40,1 1-15,-1 0-37,0 1 26,1-1 11,4 2 1,-1 1 2,1-1 9,-3 2 24,-2 1-41,2 0 9,-4 2-4,3-3-42,-2 2 33,2 0-3,1-1 27,-1 0 11,0-1-6,0 2 42,4 0-31,-2-1-10,1 1-11,1-2-10,-1 1-21,1-2 19,2 0 2,2 0 34,2 1-20,3 0-12,-2 1 26,0 0-16,-1 1 4,1 1-43,0-2 25,0 1 4,2 1-1,0-1 2,1 1-3,1 0-1,-1 1 8,3-1-3,1 2-20,-1-1 11,1 0-18,-3 2 33,1 0-9,-1 1 12,0-2 20,2 1-15,0 0 56,1 1-34,1-1 60,0 1-12,1 0-49,-1-1-28,1-1-36,0-1 58,1 0-58,2-1-22,3-1 52,-1 0 19,1-1-9,0 0-22,0 1-10,-1 0 10,2-1-5,0-1 16,3-2 10,0-2-22,2 3 8,-1-3 8,1 1-1,0-1-6,1-1-9,1-2-17,0 0 24,4-1-6,0 1 5,6-2 3,1 1 11,1-2 2,3 1-26,-2-3 11,2 1 9,0-1 6,3 0-13,1-1 14,1 1 44,2 0-15,-1-3-24,1 0-12,0-2 9,0-1-13,2 2-77,-2-1 36,4 0 42,-2-2 2,-1-1 29,-1-1-13,1-2 37,-2-1-28,2-2-24,-2-1-4,-3-1-7,-6 1 10,-3 0-5,-2-2 8,-2 2-21,-4-1 44,-1 0-51,-4 1-25,-2 1-52,-3 1-75,-3 1-61,-2 2-145,-2 0-25,-5 1 12,-2 0 35,-3 1 62</inkml:trace>
  <inkml:trace contextRef="#ctx0" brushRef="#br0" timeOffset="57959.3151">1639 5180 135,'3'-4'379,"-3"0"58,0 1 33,-2 0 4,2 0-64,0 1-21,-1 1-47,1 2-40,0 2-31,-1 2-55,0 5-87,0 2-73,0 5-31,1 2-8,-2 6-3,2 1-4,0 3-1,0 1-1,0 2-1,-2 1-7,0 0 2,1-1 4,-1-1-3,0-2 1,0-1 4,1-2-18,0-2-56,0-5-79,1-1-57,0-4-61,1-3-89,1-3-93,0-5-84,0-6-1,0-9 18,-2-6 38,1-10 78</inkml:trace>
  <inkml:trace contextRef="#ctx0" brushRef="#br0" timeOffset="58256.3321">1719 4968 78,'9'-18'258,"-1"3"23,0 6 32,1 3-59,-1 6-50,3 5-23,1 3 3,2 5-12,3 5-20,3 3-34,2 2-17,2 5-23,0 2-27,1 3-6,-2 3-7,-1 4 2,-3 4-9,-5 6 9,-6 5 27,-4 5 10,-6 5 19,-8 2 16,-5 6 16,-5 4 10,-6-2 9,-2 2 16,-1-2 2,-1-5 2,1-4-23,-1-8-23,5-10-22,0-6-33,3-8-21,4-6-42,2-7-69,5-6-108,3-8-150,5-7-181,3-7-144,5-10-60,4-7 30,5-8 80,6-8 134</inkml:trace>
  <inkml:trace contextRef="#ctx0" brushRef="#br0" timeOffset="59161.3839">3103 5381 28,'-6'-3'314,"0"0"65,3-4 47,-1 2-34,3-3-70,-1-1-68,4 2-60,3-2-55,-1 0-41,5 1-25,0 0-17,4 0-2,0 1-12,4 2-5,3 1 2,1 1-2,0-1-16,2 3-7,-1 2 2,-1 2 0,-2 2-4,-1 2-5,-4 4 8,-2 6-7,-4 5 1,-5 4 1,-5 6-8,-3 4 5,-7 1-2,-2 3 8,-3 0-8,-5 1-1,-1-4 13,1-2 30,-1-3 56,1-4 54,0-3 48,3-4 34,2-6 13,1-3-2,3-1-46,2-5-53,4 0-40,0 0-37,3-4-22,3-1-27,2-2-10,3-2 1,4-3-7,4-2 12,0 1-6,4-2-4,2 2-23,3-3-8,2 3 5,0-1-36,1-1-14,-2 4-55,-1-2-66,-2 4-90,-3-2-68,-1 1-36,-1 1-60,-1 0-20,-1-2 10,1-1 36,-2-3 17,1-2-2,2-4 36,0-2 59,2-3 62</inkml:trace>
  <inkml:trace contextRef="#ctx0" brushRef="#br0" timeOffset="59513.404">3610 5438 142,'15'-17'189,"-2"2"-9,-5 4 14,-1 4 22,-3 4 30,-3 5 18,-3 5 6,-2 8-18,-3 6-16,-2 5-14,0 5-6,-1 1-7,1 3 2,1-1 6,2 2-18,3-1-36,3-2-38,1-4-22,6 2-36,2-4-20,5-2-18,2-4 0,2-3-4,4-5-14,1-5 7,2-5-10,2-7 2,0-5 3,-2-6 2,-1-3-5,-4-5 3,-1-1 18,-5-3-18,-4-2-4,-4 0-25,-4-1 10,-6 2 6,-5 2-16,-4 2 18,-4 2 13,-4 4 32,-3 2-7,-4 4-22,0 5 15,-2 1 11,2 4-17,1 2-2,4 1-34,3 0-7,4 2-114,4-1-88,3 1-84,7-1-137,3-2-107,7-2-98,2-5 40,4-2 42,3-4 67,2-2 121</inkml:trace>
  <inkml:trace contextRef="#ctx0" brushRef="#br0" timeOffset="59977.4305">3948 5342 97,'4'4'387,"-2"-2"35,0-1 30,0-1 43,-1 0-199,0 0-105,1-1-64,3-1-29,2-2-28,3 0-35,2 0-14,2 0-12,1 0 7,3 2 5,0 0-20,2 2-1,-2 2-7,0 1 10,-3 1-3,-1 4-3,-2 1 45,-2 2 46,-2 4 55,-4 3 32,-4 6 26,-3 3 16,-5 7-19,-4 2-46,-3 2-38,-2 2-20,-1-1-22,-1 0-19,1-2 4,1-2 1,2-2-3,1-6-11,3-3 7,2-6-12,2-2-4,1-4-3,1-3-7,3-1-11,1-4-15,1 0 15,3-2-10,1-2-3,2-2 11,2-2 12,3 0-5,0-3-14,6-1-5,0-3 7,2 0-14,2-1 0,1 0 26,0 1 10,1 1 9,-1 0 1,-1 2-11,-3 1 2,-2 3-27,-2 0-28,-4 1 3,-1 3-1,-2 0-27,-2 0-60,-3 2-97,3 0-89,-5 1-211,0-3-174,0 0-56,0-3 0,5-2 84,1-6 91</inkml:trace>
  <inkml:trace contextRef="#ctx0" brushRef="#br0" timeOffset="60404.455">4611 5916 6,'-1'4'364,"-1"-3"56,1 0 37,-1 0 36,1 0-95,1 0-65,0 1-47,0-1-39,0 0-26,1 1-29,1-1-62,1 2-52,1-1-32,0 2-18,0-2-8,2 1-2,-1 2-4,1 0-2,-2-1-32,0 2-51,-2-1-57,0 1-51,-2 0-72,-2 0-100,1 0-99,-1-6-55,0 0-1,2-7 18,0-4 52,2-3 96</inkml:trace>
  <inkml:trace contextRef="#ctx0" brushRef="#br0" timeOffset="60627.4677">4823 5523 340,'7'-19'426,"-3"4"34,-2 3 29,0 2-100,-2 5-95,0 3-56,1 5-20,-1 7 5,-1 6 28,1 5-6,0 4-31,-2 3-28,2 4-38,-1 3-42,2 1-58,1 3-30,-1 2-9,1 0-49,2 0-90,-2 2-78,0 0-82,-1-1-107,2-3-111,0-1-92,-2-7 18,2-8 41,0-9 64,1-11 94</inkml:trace>
  <inkml:trace contextRef="#ctx0" brushRef="#br0" timeOffset="60832.4795">5093 5536 81,'10'-23'404,"-2"6"41,-6 12 1102,-4 20-1461,-4 4-17,4 3-7,0 2-12,1 1-16,1 1-15,1 0-17,1 1-21,0-2-19,1 0-43,2 2-62,-1-3-73,1-1-63,-2 1-50,0-5-72,0-1-7,-1-5 40,-1-1 56</inkml:trace>
  <inkml:trace contextRef="#ctx0" brushRef="#br0" timeOffset="61368.5101">5532 5467 148,'14'-14'224,"-1"-4"37,-3-1-33,-2-2 6,-3 0 21,-3-3 7,0 2-8,-4-1-24,-2-1-40,-3-1-38,0 2-16,-3 2-9,0 0 17,-2 2 15,-4 4-6,-3 4-17,0 4-10,0 5-18,0 2-38,4 1-22,3 4-6,1 2-7,5 3-16,2 4-12,3 1-4,3 5-16,3 1-6,2 3 9,3 1-3,1 1 6,3 0-1,0 3 16,2-2-5,-2 0-3,1 0 0,-1 1 4,0-1-1,-2-1 0,-4-1-5,-1 1 11,-2-1-1,-4-1-6,-3 0 6,-5 1-11,-4-1 5,-5-1-25,-1-3-21,-3-1 12,-1-6-10,2-2 2,3-5 4,0-6 24,2-3 22,4-6-8,1-3 11,5-5 14,2-4-6,6-2 4,3-4-8,5-2-29,2-3-10,4 1 0,2-2-51,0 1-53,4 2-79,1 2-107,-1 3-153,0 4-90,-3 4 5,-4 4 22,-1 4 69</inkml:trace>
  <inkml:trace contextRef="#ctx0" brushRef="#br0" timeOffset="61513.5184">5808 5596 87,'9'35'390,"-1"-6"31,-1-2 40,-1-2 12,0-2-198,0-1-103,3-2-76,0-1-24,2-2-66,2-3-90,-1 0-124,1-6-134,-5-3-67,0-5-41,-3-6 4,-4-7 70</inkml:trace>
  <inkml:trace contextRef="#ctx0" brushRef="#br0" timeOffset="61998.5461">6296 5307 75,'-7'-23'819,"3"12"-349,-1 3 32,2 2-136,-1 0-62,1 3-55,3 2-25,-1 3-31,2 6-13,-1 6-41,3 6-22,-1 6-1,1 1-7,2 4 6,0 1-20,0 2-13,-1 0-29,1 1-10,-1-1-11,1 1-9,-3-2-3,0 1-34,-1-2-74,0-2-94,-1-2-67,0-3-114,1-4-129,-1-7-115,4-5-3,-3-8 43,3-10 42,2-3 101</inkml:trace>
  <inkml:trace contextRef="#ctx0" brushRef="#br0" timeOffset="62141.5543">6537 5622 60,'12'5'362,"-2"-1"32,-1 2 16,-4 0 21,0-1-176,-1 1-105,-1-1-51,-1 0-31,0 2-22,2 0-64,0 1-95,2 0-106,-1-1-115,1-2-61,0-2-28,1-6 30,2-3 69</inkml:trace>
  <inkml:trace contextRef="#ctx0" brushRef="#br0" timeOffset="62507.5753">6928 5373 176,'-6'0'377,"-1"2"37,0 3 25,-3 2-77,1 4-82,-2 3-105,3 2-53,-2 0-34,5 2-19,0 1-24,3-1-13,2 1-12,1 2-6,3-1 13,-1 0-13,4 1-1,2-2-5,3-3-1,3 0 3,2-1-21,2-3-1,4-1 8,0-5 4,4-1-4,-1-3 6,1-3 5,-1-3 2,0-4 1,-2-3 2,-4-4 7,-2-3-10,-3-4-1,-2-1 10,-5-4-16,-3-1-8,-4-1 10,-5-3 33,-5 1 33,-4 1 75,-3 4 59,-3 2 50,-4 2-13,2 2-9,-1 6-27,4 0-140,0 6-160,3 3-190,4 4-158,3 6-181,2 3-88,1 0 17,4 1 83,2-4 130</inkml:trace>
  <inkml:trace contextRef="#ctx0" brushRef="#br0" timeOffset="64020.6618">7699 4966 125,'-2'-14'218,"0"-1"34,-1 1-49,1 0-18,0 1-3,1 2-3,-1 3-9,0 1-18,2 3-26,-1 0-30,0 4-24,0 5-1,1 8-2,-2 10 8,-3 9 23,0 11 18,-4 10 26,-1 8 7,-4 9 20,1 3 22,0 4 0,-2 0 16,1 1-8,0 0-20,-1-2-34,2-3-32,0-3-25,1-4-24,2-5-26,1-1-9,2-7 18,0-5-13,2-7-3,1-4-9,-1-7 5,2-5-14,-1-5-22,2-5 10,1-4 0,-1-5-4,0-4-41,1-6-71,2-4-90,0-5-102,2-5-165,-2-2-164,0-3-52,0-3 30,-3 0 69,1-4 80</inkml:trace>
  <inkml:trace contextRef="#ctx0" brushRef="#br0" timeOffset="66455.8011">7887 5446 63,'-3'-2'174,"1"0"-17,-1 0-9,1 1-8,-2 0 11,1-2 7,-1 2-1,2-1 0,-1-1-3,1 0 0,0 0-21,1 1-11,-3 2-7,3-3-13,-1 2-10,1-1 2,0 1-19,0-1-8,1 2-7,0 0-13,-1-2-17,1 1-32,-1 1 2,1 0-4,1-3-5,-1 3 1,-1-1 2,1-1 24,-1-1 1,0 0 6,1 0 11,0-2 0,0 0 12,0-1 6,0 3 10,2-3-1,0 0-12,1 2 13,-3-1-16,3-3 9,1 3-21,1-2-7,1 0-2,1 1 3,1-1-11,0 1-15,3 1 14,-1 1 12,1 1-1,-1 2 25,0 2-6,0 2 15,1 0-34,1 3-9,0 0-5,0 2-30,0 1 20,0 1-23,-2 1 30,0 0 16,-1 1 43,-2 0-37,-2 2-4,-3 1-5,-2 0-22,-2 2-11,-1-1-47,-2 4 58,-3 1-2,-5 1 19,-1 3-7,-3 1 10,0 1 53,0 2-54,-1-1 11,1-1-5,-2 0 15,0-2-17,2-2-40,0 0 75,1-3 14,2-2 5,1-4 8,2-2 19,0-1 6,2-3-39,3-2-23,1-1-11,2-2 25,1-2-35,6-1-8,-1-2-9,5-2-21,1-1 35,2 2-34,2-2-11,-1-2 3,1 0-26,2-2 33,2 1-27,1 3 22,1-1 26,1 0-14,0 1-23,-2 2-109,2 1-104,-2 0-88,-3 1-113,-1 2-108,-5 1-91,-2-1 16,-2 0 52,0-2 58,-2-5 101</inkml:trace>
  <inkml:trace contextRef="#ctx0" brushRef="#br0" timeOffset="67059.8356">8335 5387 48,'-2'-7'245,"-1"-2"51,1 0 32,0 0-22,1 0-24,-1 2-12,1 1-24,0 1-44,1 0-50,-2 1-45,2 4-41,-1 0-21,1 4-13,-1 5 8,-1 3-2,1 5 2,-2 4 2,0 2 0,-1 3 10,1 0-27,-3 3-1,1-3 0,-2 3-11,2 0 5,0-3-19,-1-1 27,2-3-3,-2-4 0,3-2 31,0-3 1,1-3 21,1-2-4,0-2 2,2-3 14,-1-2 3,2-3-17,0-3-6,1-3-33,1-1-10,4-1-48,0 0-13,2 1 19,-2 0 14,3 1 12,-1 3-2,2 1 7,1 1-14,1 3 2,1 3-14,0 0 0,-1 3-4,2 0 21,1 2 5,-1 1-13,-1 3-7,-1 1 8,-2 2 15,-3 1 33,-1 3 11,-5 1-1,1 3 14,-4 0 23,-4 2-20,-2 2-36,-4-1-10,-1 2 17,-5-2-6,-1 0-31,-3 1 4,-1-4 13,-2-3 15,-1-1-13,0-4 19,3-3 1,0-3 12,3-3-25,0-2-9,3-5-28,0-2-44,2-5-24,2-2 2,2-4-91,0-1-84,0-3-75,3-2-110,1-2-99,1 0-114,2-5 46,1 1 44,1-4 79,1-2 122</inkml:trace>
  <inkml:trace contextRef="#ctx0" brushRef="#br0" timeOffset="67221.8449">8288 5472 102,'6'-5'395,"-2"-2"31,-1 0 23,0 2 17,0 0-195,2 1-114,2 0-62,2-2-28,6 0-24,3-1-21,5-3-87,4 1-160,4-3-128,0 0-66,1-5-35,0-2-12,-1-6 62</inkml:trace>
  <inkml:trace contextRef="#ctx0" brushRef="#br0" timeOffset="72598.1524">20340 3409 100,'0'-17'196,"0"1"22,0-1-56,2 0-14,0 1 18,1-1 9,-1 4 12,0 1 5,-1 1 4,0 1-23,0 5-40,-1-1-30,0 5-33,1 1-22,-1 3-30,1 8 2,-1 8 6,1 8 6,-2 9 23,0 8 1,0 7 17,-1 9 5,2 5 15,0 6 15,1 7 8,0 3 29,3 4 12,0 4 4,3 3-2,2 3-12,2 2 7,2 0-46,0 2-32,2-1-13,2 0-7,0 1 12,1-4-27,0 0-6,-1-4 4,0-5-38,0-5-1,-2-5 7,-2-7-54,-2-8 34,-3-6 4,-2-7 71,-2-9-38,0-7-90,-4-6-51,-3-9-89,-2-7-90,-2-8-180,-1-11-108,-1-9-45,0-11 38,-1-11 41,3-9 72,-1-11 124</inkml:trace>
  <inkml:trace contextRef="#ctx0" brushRef="#br0" timeOffset="73424.1997">20602 3410 20,'-9'-39'317,"1"3"30,0 3 36,-1 5 6,4 2-192,-1 4-76,1 3-37,3 2-4,0 3-31,5 2 9,3 1 16,5 2-4,10 0-9,7 0-25,9-2 1,7 1-2,9-2-8,7-3-1,7 0-8,8-1 5,7 0-8,5-2-4,5-1-8,5-1 0,1 0 1,2 1-6,-1 1 0,-1 2 3,-5 0 2,1 2 6,-6 2-9,-5 2 9,-5 3 5,-7 3-1,-8 2 0,-7 3-2,-7 3-4,-7 2-4,-6 3 4,-5 4-1,-5 2-6,-4 3 3,-4 2 23,0 4-4,-4 3 10,0 2-12,-3 2 31,1 3-10,0 2 1,-1 3-9,2 4-7,-2 2-10,2 5 18,1 4 61,-1 4 11,4 4 21,-1 3 13,2 3 32,-1 2-24,2 4-40,1 2 27,-1 2 0,0 3-27,0 2-14,0 2-6,-2 4-17,0 1-31,1 2-25,-3-3 20,0 1-15,1-1-10,-3-2 7,0-2-8,-2-2-1,-1-4-9,-3-4 9,-3-2 4,-2-7-1,-2-5 1,-3-6-1,-5-4-6,-4-4 12,-1-6-4,-2-4 3,-116 87 131,93-112-127,-3 1-5,-4-5-3,-6-3-5,-3 0 1,-7-2-7,-4-1 13,-4-2 7,-3-1-9,-3-1 13,-1 0-11,-2 2 12,-3-2 9,-1 1-28,-2 1-15,1 0 16,1 1 2,1 1-14,1 1-58,1 3 27,1 0 41,0 1-31,4 1 26,2 1-12,1 1 12,4-1 26,5 3-22,3-4-6,7 1-30,4 0 18,6-1 46,5-1-41,3-2 2,7 2-6,2-2 2,4-3 2,1 1-93,2 0-120,1-2-94,2-2-168,2-2-180,3-7-102,5-6 11,4-8 104,6-7 78,7-9 176</inkml:trace>
  <inkml:trace contextRef="#ctx0" brushRef="#br0" timeOffset="74114.2391">20568 4385 117,'-6'-1'119,"0"-2"-5,1 1-2,-1 0-11,2 1-14,1-1 3,-1 1 2,1 1-1,0 0-4,2 0-9,0 0-1,2 0 2,2 0-5,5 0 5,3 0 8,5-2 4,5-2-6,7-2-15,6-1-2,8-3-8,5-2-15,9-2-10,5 1-8,5-1-1,4-2-22,4 0-4,5 0 0,2-1 6,4 2 9,1 0 3,2-1 10,0 3-5,-2 0 11,0 0 2,-2 2 10,-2 0-1,1 1 11,-4 2 3,0 0-10,-6 0-14,-4 2-13,-4 0 6,-3-1-10,-3-1 3,-6 0-7,-3 0 4,-5-1 6,-6 2 1,-5-2 34,-6 2 42,-5 1 64,-5 0 44,-6 2 14,0-1 17,-6 0-51,-5 2-142,-5 1-157,-8 2-212,-10 2-208,-9 2-124,-6 0-34,-9 1 65,-6-3 81</inkml:trace>
  <inkml:trace contextRef="#ctx0" brushRef="#br0" timeOffset="74652.2699">21279 3370 168,'-1'11'272,"2"-4"11,-1-2 9,1-2-140,-1-3-72,0-1 23,-1-2 11,1 1-4,0 0-39,1 0-78,1 0-106,0 1-145,-1-1-79,0 0-30,1-1 20</inkml:trace>
  <inkml:trace contextRef="#ctx0" brushRef="#br0" timeOffset="74779.2772">21358 3447 11,'0'14'320,"-1"-6"28,1-3 13,0-1 6,0 1-171,-1-4-84,0-1-74,1 0-93,-1-2-117,0 0-92,-1-1-53,0 2-39,-2-4 12</inkml:trace>
  <inkml:trace contextRef="#ctx0" brushRef="#br0" timeOffset="76421.3711">2853 7197 122,'-2'-6'274,"0"-2"61,-1-9 324,0 6-360,3-1-29,1 1-34,1-1-40,2 1-44,2 1-32,1 0-16,3 2-18,1-2-16,4 3-10,1 0-8,2 0-9,2 2-13,3 0 3,-1 1-4,2 1-8,1 3-7,-4 1-7,2 3 4,-2 3-5,-4 2-2,-3 4-4,-4 3 7,-3 4 0,-5 5-4,-4 4 4,-5 4-2,-5 4 0,-3 3-8,-3 2-4,-2-1 7,-1 0 0,-1 0 9,-1-5 43,3-3 72,2-5 29,3-4 33,2-7 10,3-1 10,1-6-35,3 0-57,2-3-35,1-3-41,2-1-11,2-3-24,2-2 8,2-2-12,5 0-11,0-2 10,3 1-6,2-2 4,-1 2-19,2 0-35,1 0-90,2 1-89,0 1-55,0 0-87,0 1-96,1-1-63,-1-1 8,-1-1 8,1-1 21,-1-5 71,0-2 91</inkml:trace>
  <inkml:trace contextRef="#ctx0" brushRef="#br0" timeOffset="76751.39">3413 7260 287,'0'-11'346,"-1"3"46,-4 3-23,-1 3-49,-4 6-57,0 5-59,-1 4-44,0 7-34,2 3-33,2 2-35,3 3-7,3-2-6,1 0-15,5-2-11,1 0-3,3-5-4,1 1-8,3-6 1,3-3 3,-1-3-1,2-4-7,1-4 0,0-5-1,-2-3-6,0-4 0,-3-3-1,-3-3 1,-3-1 1,-3-2-2,-3 1 12,-4-1-4,-1 2 6,-6 2 5,-1 1-2,-4 3-2,-3 1-7,0 5-5,0 2-13,-1 1 7,0 2-2,2 0-5,2 1-10,3 0-26,6-1-75,2-2-105,4-2-107,5-4-78,2-4-41,4-1 11,3-2 66</inkml:trace>
  <inkml:trace contextRef="#ctx0" brushRef="#br0" timeOffset="77093.4095">3632 7013 111,'16'-5'275,"-1"1"36,-1 2 43,-1 1-67,0 0-57,-1 2-27,1 1-15,0 0-24,1 2-31,0 0-39,1 3-35,2 0-19,0 0-15,1 4-8,-1-2-9,0 3 0,-2 1 5,-1 2-6,-1 0 3,-5 3 3,-3 1-6,-4 6-8,-5 3 1,-5 5 7,-4 3 1,-4 3 10,-1 1 32,-2-1 62,2-3 72,1-2 60,1-7 30,4-3 8,1-5-7,4-4-42,-4 8 28,9-17-195,0-1-23,4-2-24,2-4-13,3-2-4,4-4-2,0-2-1,5 0-7,1-4-17,0 3-90,1-1-105,0 0-82,3 2-127,-2 0-129,1 1-113,15-9-565,-20 10 714,1-2 117</inkml:trace>
  <inkml:trace contextRef="#ctx0" brushRef="#br0" timeOffset="77246.4183">4164 7434 468,'27'36'1707,"-23"-24"-1471,-1 1-45,1 1-28,-1 1-15,2-1-26,0 1-43,-2-1-70,2 1-59,0-3-90,-1-1-139,2 0-153,-5-4-75,0-3-10,-1-4 12,-1-6 64</inkml:trace>
  <inkml:trace contextRef="#ctx0" brushRef="#br0" timeOffset="77710.4448">4505 7232 65,'-7'-12'165,"0"-1"-20,2-1-3,1-1 11,2-2 13,-2 1 27,3-1 14,2 1 24,-1 0-4,0 1-9,0 2-17,-1 4-23,1 0-36,0 4-34,-1 1-20,1 2-17,1 4 20,-1 4 46,1 7 51,0 6 35,-1 5 23,1 3-2,1 3-32,-2 2-60,2 3-47,0 0-49,1-1-30,1 0-2,-1 0-4,1-2 4,-2-3-24,1-1 8,-1-3 9,1-3-6,0-3-36,1-2-54,-2-4-33,1-3-64,-1-3-73,-1-6-81,3-5-86,0-9-85,1-3-64,1-7-3,0-3 26,2-2 65,-1-3 116</inkml:trace>
  <inkml:trace contextRef="#ctx0" brushRef="#br0" timeOffset="77944.4582">4777 7011 345,'10'-12'395,"-3"1"19,-2 4 24,0 2-130,-2 4-91,-1 6-53,-1 5 0,-1 6 30,0 3 34,0 7 21,0 3 12,-1 2 0,1 1-30,1 3-41,-1 2-55,1 1-49,1-2-26,0 3-21,1-3-14,1-1 4,-3-2-43,3-2-93,-2-3-86,2-5-64,-2-1-77,1-6-129,-3-5-124,0-7-7,-2-7 33,4-11 36,-1-7 57</inkml:trace>
  <inkml:trace contextRef="#ctx0" brushRef="#br0" timeOffset="78427.4858">5265 7010 126,'7'-11'222,"-2"-1"46,-3-2-9,-3-1 3,0 0-3,-4 0-2,-3 1-7,-1 0-32,-4 2-53,-3 1-40,-2 1-33,-3 4-25,-3 4-13,0 4 5,0 1 21,2 4-7,2 0 8,5 4 7,2 2-9,4 3-26,2 2-27,4 3 0,3 0-3,3 2 0,4 0 11,1-1 14,3 0-5,2 1 6,1 0-5,2-2-14,-1 0-6,1 1-4,0-2-3,-1 1-9,-1 1-2,-2-3 1,0 3 1,-5-2-2,-2 1 4,-3 1 2,-4-2-1,-4 1-6,-4-1-9,-3-1-15,-1-1-2,-2-3 0,1-3 1,0-4 15,-1-5 21,2-3 31,1-3 31,0-5 5,3-4 17,1-5 8,2-4-22,4-6-13,2-4-29,2-3-5,3-2-20,3-3-4,3 0 2,2 3-7,2 0-45,1 4-95,2 4-81,1 3-87,0 6-111,-1 2-110,1 5-81,-1 4 22,-2 3 47,-1 5 57,0 2 108</inkml:trace>
  <inkml:trace contextRef="#ctx0" brushRef="#br0" timeOffset="78648.4985">5601 7324 290,'4'17'356,"-1"-4"37,1 0 106,-3-3-19,1-1-22,0-1-37,-2-2-32,0-2-16,0 0-99,0 1-122,0-1-69,0 0-22,1 2-3,3-1-28,-2 2-12,1-1-38,0 0-104,-1-1-155,1 0-126,-3 0-110,0-1-124,2-1-41,-1-5 50,3-3 128,0-5 115</inkml:trace>
  <inkml:trace contextRef="#ctx0" brushRef="#br0" timeOffset="79741.561">6002 6883 26,'2'5'167,"2"-2"-10,-1 1-5,-1-3 6,0 1 34,0-1 40,-1 1 42,1-1 41,-1 0 101,-2 0 62,-1-2-1,2 1-32,-3-1-31,2 0-53,-1 0-111,1 0-93,1-1-53,0 0-32,0 2-24,0 0-9,0 0-22,-3-2-2,3 1 5,-1 1-7,-1 0-8,2 0 6,0 0-6,0 0 1,0-1-11,0 1 9,2 1 6,-2-1-21,0 0 3,0 3 16,-2-3 3,2 0-21,0-3-5,0 3 23,0-1 3,0 1-15,2 0 1,-1 0 17,-1 0 1,0 0-7,0 1-1,-3-1-5,3 0-8,0 1 4,0-1-3,2-1 7,-1 1-2,-1 0-8,-1 0-6,1 0 1,-2 0 1,2 0 0,0 0 2,0 0 9,3 0-20,-3 0 3,0 0 8,0 0 21,-1 0-12,-1 0 4,1 0 11,1 0-20,-1 1-4,-1-1-25,2 0-25,0 0 8,1-1 32,1 1-12,-2 0 13,0 0 24,0 0 33,0 0-17,1 0 0,-1-1 0,0 1-23,-1 0-18,0 0 7,-1 0 27,2-2 1,1 2 5,-1 0 1,0-1-10,-1 1-12,0-1-45,1-1-4,0 1 43,1 0-1,1 0 20,-2 2-17,0-1 23,-2 1-40,1-1-6,0 0 39,1 0-11,0 0-5,2 1-5,-1-1 33,0 0-28,-1 0-16,0-3-13,0-1 26,0 1 18,0-1-33,-1-1 19,0 0-19,1 2-10,-1-1 30,1 1 0,1-2 42,0 2-19,1 1 23,-2 0-10,1 0-13,1 1-38,-1 0-3,-1 1 15,1 1-19,1 1 38,-2 1-13,0 2 14,0 5-7,1 3-5,0 3-10,1 3-3,-1 3 4,1 1 25,-2 2-4,3 2 1,-2 2 27,-1 0-7,1 3-14,-1-1-27,5 1 7,0-1 12,-2 1-39,2-2-5,-2-1 34,2-1 7,-1-4-17,-3 0 5,1-5 27,-2-4-12,0-1-10,0-4-2,0-3 8,0-1-24,0-4-11,0-1-23,-2-3-119,2-2-103,2 1-121,0-4-142,1 0-159,2-1-40,0-1 66,1 1 79,-2-1 117</inkml:trace>
  <inkml:trace contextRef="#ctx0" brushRef="#br0" timeOffset="79979.5746">6423 7342 97,'4'17'359,"-3"-5"46,-1 1 91,0-3 85,0-2-73,-1-2-81,1-1-25,-2-1-33,2-1-92,-1 1-130,1 0-74,0 0-21,1-2-36,1 2-11,-1 0 0,3-1-52,-1 1-140,-1 0-153,0 0-146,-2-1-137,-1-2-72,-4 1 9,-1-4 122,-4-5 142</inkml:trace>
  <inkml:trace contextRef="#ctx0" brushRef="#br0" timeOffset="80903.6275">6818 6781 70,'0'0'231,"1"0"29,0-1 0,-1 0-27,-1-1 5,-1-1 29,0 0 27,2 2 21,-2-1 3,2 2-24,1-1-35,0 1-63,-1-1-32,0 1-44,0 0-34,0 0-25,0 0-16,0 0-2,0 0-16,0 0-13,0 0 0,0-1 2,0 0-4,-1 1-11,1 0-4,0-1 3,-1 0-5,1 1 3,-1 0-4,1 0 6,0 0-16,0 1 13,0 0 3,1-1 4,-1 0-24,1 0 12,0 0 22,-1 0-12,0 0 4,0 0-14,0 0 21,0 0-10,0 0-3,0 0 4,0 0-4,0 0 8,0 0-1,0 0-16,0 0 2,0 0 1,0 0 1,0 1 5,0-1 4,2 0 10,-2-1-4,1 2-10,-1-1 0,0 1 0,-1-1-13,1 0 14,0 1 17,1-1-28,-1 0 7,0 0-2,-3 0 9,3-1 4,-2 1-1,1 1 22,1 0-28,0-1-2,1 0 1,0 0-15,0-1-16,-1 0 7,0 2 45,0-1 0,0 1-8,0 2 2,0 0-1,0 2 14,-1 2-15,0 3 30,1 1 12,-1 3 7,0 2 4,0 3-10,0 2-19,0 1-27,-1 3-5,0-1-33,0 0 11,1 0-6,0 0 14,-2 1 4,3-2-7,0 0 29,0-1-11,0-3-5,0 1 11,3-2 17,-2-1-5,-1-2-14,0-1 10,-2-2-9,0-2-23,1 0-17,0-3 13,1 2 3,1-1-7,2-2 24,-1 0-11,-2-1 12,0-2-12,-2 0 8,0 1-1,1-2-1,1 0 15,0-1-14,0 1 13,-1-1-9,0 1-2,1-2-2,-1 0-1,2 0 8,-1 1-9,0 0 30,1-1 15,1 0-28,-2 0-29,3 0-86,-2-2-114,0 1-157,2-2-111,-2-2-85,1-1-75,2-3 23,-1 0 87,2 0 115,0-1 92</inkml:trace>
  <inkml:trace contextRef="#ctx0" brushRef="#br0" timeOffset="81427.6574">7017 6849 265,'1'-8'372,"1"-1"48,-1 1-35,3 0-53,-1-1-29,1 2-81,3 1-72,0 0-34,1 1-31,3 1-14,1 1-10,-1 1-12,2-1-7,-2 3-4,1 3-5,-1-1-7,-2 3-3,-1 2 5,-1 2-5,-3 4-5,-4 5-5,-3 4 3,-5 6 0,-1 3-7,-6 1-11,-1 2 6,-2 0 6,-1-1 2,1-4 36,3 0 62,1-4 77,3-4 28,2-4 20,2-2 9,0-4-34,4-3-61,0-2-66,2-2-27,3-1-22,2-2-22,2-1-21,4-2-2,2-2-65,4-2-135,1-1-103,4-1-158,1-1-143,1 0-105,0-1 5,0-1 96,-1 0 87,1 0 151</inkml:trace>
  <inkml:trace contextRef="#ctx0" brushRef="#br0" timeOffset="81874.683">7580 6907 174,'3'-18'363,"-4"-1"30,-3 0 38,-2 0-55,-1-1-119,-2 1-45,-2 0-35,-1 2 33,-1 1 2,-1 0-31,-2 7-12,-1 1 12,-2 3-16,1 2-47,2 2 10,4 1-34,1 3-34,4 3 5,3 2-33,1 1-26,1 4-58,4 1 47,5 4 20,0 3-36,5 0 35,1 1 8,2 3 24,0 1-32,3 1 10,0 2-13,0-2-10,1 1 3,-2 1-5,-1-1 17,-1 0-9,-1-2-13,-4 1 7,-1-3 7,-3-1 1,-3 0-4,-4 0 15,-2-1 8,-4-1-28,-3-4 26,-1 0 7,-2-3 22,-1-4 5,0-2 33,-1-4 34,-1-4-27,-1-4 2,1-4-4,4-2-7,-1-4-21,4-4-25,2-4 14,5-4-28,2-2-21,4-2-38,5-4 5,2 3-14,5-3-84,3 0-134,5 3-98,27-30-796,-26 34 388,1 2 6,-3 5 113,-1 3 84,0 3 153</inkml:trace>
  <inkml:trace contextRef="#ctx0" brushRef="#br0" timeOffset="82204.7019">7935 6596 98,'0'-18'217,"0"0"46,0 4 16,0 5 55,0-1 38,0 3 31,-1 5 12,-1 4 12,-1 8-42,-1 8-84,0 8-78,-3 9-42,1 6-34,-2 8-59,-2 5-42,0 6-25,0 5-13,-2 6-4,0 4-2,0 4 0,2 3 2,-3 1 4,3-1-2,2-1-4,2-6-2,1-7 3,3-7-7,2-8-43,2-7-102,1-9-122,2-7-104,0-7-103,1-11-110,0-9-45,1-11 54,1-12 101,-1-13 92</inkml:trace>
  <inkml:trace contextRef="#ctx0" brushRef="#br0" timeOffset="82624.7259">8100 7027 48,'-14'1'304,"-1"-4"99,3 2 112,3 0 17,3-2-25,2 0-17,-1 0-55,3 0-96,1 0-96,2-3-104,4-1-61,6-1-35,2 0-7,1-1 3,4 2-33,-1 0 18,2 1 3,-1 4-20,-2-1-8,-2 3-18,-2 1 17,-1 2-19,-4 3-7,-3 4 10,-4 3-3,-3 4 23,-5 4-14,-3 4-3,-3 2-4,-2 2 10,0-1 21,2-1-27,0-4 27,4-2 0,1-3-1,2-4-13,5-1-14,1-4 9,3-2-1,3-2 8,3-2 6,4-4-4,4-4-42,2-1-120,1-4-135,2-2-99,0 0-118,-2-3-107,1 0-16,-2-2 85,-2-1 115,0 0 86</inkml:trace>
  <inkml:trace contextRef="#ctx0" brushRef="#br0" timeOffset="82904.7419">8518 6771 365,'3'-14'405,"-2"2"28,0 4 9,-2 2-146,-3 5-88,-2 6-63,-2 6-18,-2 7-11,-2 4 8,1 6-8,3 1-9,1 3-8,0-2-36,5 0 6,1-2-16,3-3-6,1 0-12,3-2-7,1 0 16,1-3-8,3-1 4,0-2-8,-1-1-9,0-2-4,1 2 0,-3-2-17,1 0 5,-4-1 6,-1 1 9,-3-1 4,-1 1-9,-3 0-4,-1 1-5,-4 0 8,-1-2-22,-3-2-71,-3 1-124,-2-4-100,-2 0-118,-2-4-130,1-2-46,-2-5 34,5-7 107,2-6 95</inkml:trace>
  <inkml:trace contextRef="#ctx0" brushRef="#br0" timeOffset="83028.749">8480 6939 48,'20'-24'537,"-8"4"97,3 2 53,-5 2 28,0 4-107,1 2-242,1 1-168,4 1-105,2 0-143,4 1-181,3 2-179,3-2-154,-1 0-81,-1-3-33,1-2 65,1-4 143</inkml:trace>
  <inkml:trace contextRef="#ctx0" brushRef="#br0" timeOffset="84639.8412">20097 3430 60,'-11'3'38,"3"-1"-39,0 1-38</inkml:trace>
  <inkml:trace contextRef="#ctx0" brushRef="#br0" timeOffset="85211.8739">19720 3394 169,'-16'0'193,"3"0"-25,3-1-4,1 1 59,4 0 22,0 1 7,4 1-13,-1-2-42,4 0-18,1 2-77,4-2-18,8 0-16,6-3-5,7-3 12,6-3-10,4 0-15,2-2-23,3 1-22,1-2 12,-3 0-6,1-1-11,-4 1 0,-4 3-14,-3 1-17,-7 0-49,-3 2-4,-6 1-42,-6 3-50,-5 1-41,-7 2-21,-5 1-4,-5 1-17,-2 3 23,-2-2 38,0 0 52,1-1 41,0-3 50,0-3 44,2-2 27,0 0 38,5-4 35,1 2 27,3-3 26,3 1 20,2 0 61,2 0 8,0 1 6,2 2-14,1-2-59,3 3-9,3 1-64,2 0-27,4 3-28,0 0 3,1 2 0,0 0-15,0 3-31,-2-2-4,2 3 19,-1 1-22,-1-2 18,-2 3-8,-3 0 14,-2 0 6,-5 1-22,-6 6 18,-8 1 10,-3 5 6,-7 2 12,-1 1-5,-2 1 10,-2 0 9,3-1-24,1-1-21,3-2-36,6-3-69,3-4-99,7-3-150,6-6-86,4-6-36,5-5 8,4-10 47</inkml:trace>
  <inkml:trace contextRef="#ctx0" brushRef="#br0" timeOffset="87745.0188">16779 3434 3,'-21'-6'270,"3"0"46,0-1 47,2 1-19,3 0-48,2 2-50,4 1-33,2 3-37,2-1-44,3 1-63,4 1-21,3-1-25,4 2-12,0 1-1,5-1-5,2 1 7,0 0-6,1-2-2,1 2-10,-4 0 5,1 0-2,-2 2 6,-2 1 4,-3 3-13,-7 5 12,-5 4-6,-5 6 8,-4 3 0,-3 4-13,-3 1 18,-1 0 9,1-2 16,0-1 4,3-4 4,3-4 1,4-4 0,2 0-12,5-3-19,3-4-26,5-2-4,4-7-7,3-3 5,3-7-16,4-4-12,5-5 11,0-4-18,3-5-12,0-2-39,-1-2 2,-2 2-7,-3 3 2,-4 3 20,-2 3 27,-4 4 46,-5 5 43,0 3 23,-4 6-1,-2 4 20,-2 4-4,2 3-25,-2 2-25,0 1 0,4 1 22,1-1-32,3 0 4,2-3 14,4-2-11,0-2 7,2-4-25,-1-2 29,-2-4-17,-1-2-19,-2-2 3,-4-2-3,-3-1-1,-5-2-26,-3 0 16,-3 0-12,-4 0 12,-3 0-52,-3 0-59,-1 0-66,0 2-75,2 0-52,3 2-72,1-2 19,5 2 45,2 0 66</inkml:trace>
  <inkml:trace contextRef="#ctx0" brushRef="#br0" timeOffset="87980.0322">17208 3291 77,'22'-4'222,"-2"1"31,1 1-44,0 0-25,0 2-24,0 1-30,-3 1-32,2 1-32,-3 1-23,-2 2-31,0 1-2,-5 3 2,-5 3-18,-5 1 6,0 6 0,-5 4 33,-2 1 24,-2 1 28,-1 0 28,-1-2 7,4-2 7,1-2-16,2-5-37,3-1-37,3-5-24,6-3-6,4-4-8,3-5-52,3-4-65,4-3-93,-1-2-105,1-2-65,-3 0-29,-2 1 29,-2-2 62</inkml:trace>
  <inkml:trace contextRef="#ctx0" brushRef="#br0" timeOffset="88266.0486">17700 3548 135,'3'9'341,"-2"-3"43,-1-2 48,0-1-41,1 0-99,-2-1-68,1 0-52,0 1-37,1 1-48,1-1-42,1 2-19,1-2-16,1 2 5,-1 0-13,1 1-7,-1 0 5,1 0 2,-3 1 9,3-2-22,-2 0-17,-1 1-36,-2-1-83,0-1-101,-1-2-115,-2-1-64,2-4-19,1-3 18,2-5 69</inkml:trace>
  <inkml:trace contextRef="#ctx0" brushRef="#br0" timeOffset="88635.0697">17909 3309 298,'-1'-7'382,"-1"-1"71,2 1 9,-3 1-42,3 2-3,-2 1-30,2 0-43,0 2-62,0 1-38,0 3-67,2 2-80,-1 4-55,2 3-20,-1 2-2,1 2-8,0 3-2,0 2 5,0 1 1,0 0-6,0 3-12,-1 0-40,0 0-83,0-3-65,-1 1-55,1-4-83,0-1-95,-2-4-82,1-4-21,-2-5 13,1-5 28,4-5 67</inkml:trace>
  <inkml:trace contextRef="#ctx0" brushRef="#br0" timeOffset="88853.0821">18123 3195 120,'8'-7'410,"-2"2"48,-2 0 13,-1 3 8,1 2-185,-3 2-131,-1 4-71,0 2-35,-1 5-11,1 2-14,-2 2 6,1 0-9,2 2 2,1-1-22,-1 0-5,2 1-8,0 1-42,3-1-6,-3 2-40,1-3-84,3-2-93,-4-1-105,-1-1-58,-3-4-14,0-2 30,1-4 75</inkml:trace>
  <inkml:trace contextRef="#ctx0" brushRef="#br0" timeOffset="89279.1065">18513 3061 196,'-4'-10'333,"-2"1"52,-4 1 42,0 2-104,-5 1-62,1 3-50,-2 2-36,1 0-60,1 5-42,2 0-20,3 2-35,3 3-6,1 2-15,2 0 10,3 1 6,3 3-13,2-2 20,1 1-11,3 3 2,2 0-7,1 0 5,-1 0-15,2-1-9,-2 0 25,0 0-4,-1 0 1,-1 1-12,-4-1 6,-1 1 0,-4-1-41,-5 2 19,-3-2 4,-5-1 4,-2-1-19,-2-4 21,-1-3 30,0-4-27,3-4 9,0-4 10,5-4 58,1-4-13,2-3-30,4-4 20,4-1 14,2-1-40,3-1-27,0 1-11,5 1-17,3 1-115,0 3-170,0 0-80,1 4-72,-3 0-20,0 4 20,0 1 97</inkml:trace>
  <inkml:trace contextRef="#ctx0" brushRef="#br0" timeOffset="89426.1149">18572 3324 119,'3'26'412,"-2"-6"37,1-4 19,-1-3 12,-1-2-198,1-3-121,-1 0-68,0-2-37,0-1-14,0 0-48,2-1-55,-1-1-75,1-1-87,0-1-92,-2-1-94,0 0-13,0 0 16,2-3 51</inkml:trace>
  <inkml:trace contextRef="#ctx0" brushRef="#br0" timeOffset="89676.1292">18759 3130 261,'-1'0'424,"-2"0"20,3 0 29,-1 0-89,-1 0-144,1 2-109,1 2-50,1 2-16,1 3-21,-1 1 5,3 2-39,-1 3 0,0 0-10,0 1-3,0 3 1,-2 1-6,0-1-2,1 3-50,-2 0-88,0-2-101,-2 2-125,2-1-58,-1-4-23,2-3 33,2-7 74</inkml:trace>
  <inkml:trace contextRef="#ctx0" brushRef="#br0" timeOffset="89800.1363">18811 3391 145,'1'0'420,"-1"0"35,0-1 19,0 0 9,0 1-225,0-1-120,0 1-72,1-1-67,1 2-96,2-1-96,-1 0-122,1 0-84,-2-2-39,1 0 11,3-3 64</inkml:trace>
  <inkml:trace contextRef="#ctx0" brushRef="#br0" timeOffset="90105.1538">18985 3094 258,'-2'-10'395,"0"2"33,-1 2 10,0 3-102,0 3-143,0 4-78,-1 2-54,2 5-28,1 2-9,0 1 4,2 3 5,2 0-9,1 0-1,2-2-4,1 1 1,1-3-10,2-2-12,0-1 24,3-3-7,-2-3-7,1-2-16,-1-4 13,-3-2-5,0-4-15,-3-2 5,-1-3 4,-4-3 8,-3-2 4,-1 0 3,-5-2-3,-3 1-5,-1 1 13,-1 1-2,1 3-14,2 2-26,-2 0-37,5 4-92,1-1-119,2 4-98,4-2-51,2 2-1,2-2 19,4 1 91</inkml:trace>
  <inkml:trace contextRef="#ctx0" brushRef="#br0" timeOffset="90474.1749">19335 2921 78,'-4'-19'325,"0"-1"52,0 2 45,2 2-65,0 3-50,-1 4-70,1 4-70,1 6-45,-2 7-36,2 8-20,-2 9-7,0 9 2,3 6 13,-3 4-1,2 2-11,1 3 13,0 3-10,0 0-18,0 1-19,0-2-14,0-1-16,0-3-33,0-3-37,0-6-23,0-3-59,1-7-49,2-6-41,-2-8-66,4-7-73,-1-8-36,3-10 20,0-8 40,2-12 45</inkml:trace>
  <inkml:trace contextRef="#ctx0" brushRef="#br0" timeOffset="90935.2012">19471 3049 181,'6'-16'467,"-5"2"49,3 1 21,-1 5 9,1 1-215,3 2-148,0 1-77,2 2-52,3-1-21,2 3-22,3 0-22,0 3 16,-1 3-24,-1 2-13,-5 4-25,-4 6 14,-5 4-2,-5 4-18,-5 3 16,-3 0 15,-2 0 24,-2 0-2,3-4-2,1-3 4,2-3 5,3-3-1,3-4 4,2-4 0,5-4 7,4-7 5,3-6-4,4-5-2,3-3 0,1-8-4,3-4-6,0-4-12,3-4-4,-1-2-5,-1-1-6,-2 1 3,-3 6 5,-2 2 20,-3 5 33,-2 5 20,-4 4 28,-1 4 12,-5 4 9,-5 3 29,-1 6-26,0 6-3,-1 6 35,0 5-26,-2 1-20,4 3-21,-1 0-19,5 2-46,1-2-41,1 0 13,5-1 21,-1-2-2,2-3-6,5-3 62,2-1-1,3-4 21,0-2-17,3-5-47,0-3 21,1-1-58,0-5-76,0 0-78,-3-5-114,-2-1-100,-1-1-136,-5-2-35,-3-1 25,-3 1 35,-1-1 105</inkml:trace>
  <inkml:trace contextRef="#ctx0" brushRef="#br0" timeOffset="91077.2094">19996 2795 151,'-6'0'449,"1"3"44,-1 0 28,1 0 14,-2 5-200,1 3-128,-3 6-73,0 6-41,0 6-29,-2 9-49,2 6-82,-1 8-182,1 2-162,-1 4-85,-2-1-39,-2 1 10,-2-6 50</inkml:trace>
  <inkml:trace contextRef="#ctx0" brushRef="#br0" timeOffset="92604.2967">20825 3533 113,'-4'-2'240,"1"2"21,1-1-15,-1 0-79,2 0-44,0 0-31,1 1-22,1-1-15,1-1-14,3 1-5,2 0-11,2 0-4,0 0-1,1 0 1,0 1-7,1 1-8,-1 1 47,0 3 42,-3 2 10,-1 1 3,-2 1 7,-4 2 2,-3 0-17,-2 2-48,-1 2-13,-2 0-6,0 1-3,0-1 1,1 0-25,-1-1 3,5-2 2,-2-2 3,0-2-9,4-2 0,0-1 13,1-1-20,2 0 6,3-2-18,3-2 14,2-2-3,3-3-24,3-2-26,0-1-83,3-3-75,-1-2-105,1-1-81,1-1-28,-2 1 21,1-3 63</inkml:trace>
  <inkml:trace contextRef="#ctx0" brushRef="#br0" timeOffset="92861.3114">21169 3502 120,'3'-1'293,"-1"1"29,-2 1 41,0 3-54,-2 2-79,1 1-46,-1 3-24,1 0-24,2 2-35,1 0-50,1-1-18,2-1-26,2-2-3,2-1-4,0-3-2,3-3 12,2-1-15,-1-3 5,-2-2 0,0-2-13,-2-4-4,-1-4-6,-2 0 0,-2-2 7,-1 3-10,-3-1 7,-3 0 5,-1-1-2,-2 4 10,-49-26-504,47 39 242,1 2-62,1-1-7,1 1 22,3-2 43</inkml:trace>
  <inkml:trace contextRef="#ctx0" brushRef="#br0" timeOffset="93155.3282">21343 3378 210,'11'0'332,"-1"0"19,-1 0 15,0 0-103,-1 0-98,0 0-53,-1 1-20,1-1-17,-1 2-18,2 1-12,-2 1-20,0 2-17,0 1-8,0 1 0,-3 2 2,0 2-2,-2 2-2,-3 2 4,-1-1-5,-3 2-2,3 0 6,-2-2 12,1-2 10,0-2 13,1-1 6,0-2 9,0-1-3,2-3-7,0 0-7,2-2-12,2-1-5,0-1-4,3-3-4,2-1-5,1-2-25,1-1-53,0-2-80,4-1-83,-2 2-104,0-1-64,-1 1-14,0 0 35,1 1 67</inkml:trace>
  <inkml:trace contextRef="#ctx0" brushRef="#br0" timeOffset="93299.3365">21646 3512 245,'2'8'301,"0"1"42,-1 0-9,-1 1-64,0 0-46,-1-1-36,1 1-40,1-1-39,-1 1-44,3-1-27,-1 0-2,1 0-34,1 0-40,0-3-58,0 1-65,-2-2-82,0-3-116,-1-2-31,1-1 10,0-4 38,1-3 55</inkml:trace>
  <inkml:trace contextRef="#ctx0" brushRef="#br0" timeOffset="93586.3529">21855 3287 118,'-2'-1'366,"0"-2"20,1 0 41,1 3-19,-2-3-139,1 4-68,0 1-45,0 3 4,1 2 8,0 3 8,-2 2 11,2 2-10,-1 2-13,1 3-27,0 2-35,0 3-27,0 1-37,0 1-26,1 0-41,-1 2-48,0 0-61,0-1-48,0-1-46,0-4-90,1-3-77,-1-3-73,-1-4-12,0-3 0,0-5 39,3-6 89</inkml:trace>
  <inkml:trace contextRef="#ctx0" brushRef="#br0" timeOffset="93779.3639">22000 3345 109,'3'-7'413,"-1"2"38,-1 1 18,0 3 13,0 1-197,0 3-130,-1 1-73,-1 1-38,0 5-21,1 0-15,2 4-5,0 1-13,0 2 5,-1 2-27,2 0-54,-1 0-70,3 0-85,-2 0-93,1-1-74,0-3-11,-1-1 38,0-3 58</inkml:trace>
  <inkml:trace contextRef="#ctx0" brushRef="#br0" timeOffset="94151.3852">22244 3376 209,'6'-19'259,"-1"2"34,0-2-4,-4 1-19,-1 3-15,-5 0-10,0 2-10,-2 1-29,-4 2-47,0 3-70,-1 2-29,1 1-20,2 3-14,1 1 0,1 3-18,4 1 0,2 4 0,1 2-7,2 4 13,3 2-13,2 0-3,0 1 1,3 2 0,-2 1-2,0 1-21,0 2 7,-4 0 17,-1 2-5,-3-1 1,-2 0 13,-3 0 7,-4-2-10,-2-1-7,-2-4-4,-2-2-3,-1-3 0,1-5 4,1-4 15,1-3 23,4-7-3,3-3 1,3-5-7,6-3 6,1-3-11,4-2-39,5 0-9,1-1-50,3 0-94,1-1-114,1 2-118,-1 5-50,-1 2-20,-2 4 32,0 2 83</inkml:trace>
  <inkml:trace contextRef="#ctx0" brushRef="#br0" timeOffset="94282.3927">22326 3396 87,'0'21'389,"0"-4"38,1-1 25,-1-2 20,2-1-180,-2-2-125,1 1-61,0-4-34,0 0-27,2-1-17,-1 0-18,1-3-42,1 2-93,-1-3-114,1-1-123,-4-2-64,2-3-31,-1-2 19,4-5 78</inkml:trace>
  <inkml:trace contextRef="#ctx0" brushRef="#br0" timeOffset="94649.4137">22514 3277 227,'2'-3'398,"-2"-1"41,1 2 45,-1-1-37,-1 3-34,1-2-54,0 2-75,-1 3-31,-1 1-38,0 3-63,1 1-50,1 2-13,-1 1 8,2 4 3,0 1-4,0-1-8,0 3-15,1 0-26,-1 0-20,0 2-1,1-1-1,-1 2-10,-1-2-2,0 1-7,2-4-7,-2-1-35,0-3-59,0 0-59,0-2-60,-2-3-46,2-3-73,2-3-91,-1-3-75,0-2-50,1-2 2,1-1 24,-2-1 67,4-3 113</inkml:trace>
  <inkml:trace contextRef="#ctx0" brushRef="#br0" timeOffset="94801.4224">22640 3540 386,'4'11'445,"0"-2"26,-1-1 19,0 1-117,1-3-164,-1-1-86,-2 1-44,1-2-31,0 2-20,1-1-30,-3 1-37,2 0-95,2-1-123,-2-3-120,2 0-64,0-2-17,0-3 6,2-3 80</inkml:trace>
  <inkml:trace contextRef="#ctx0" brushRef="#br0" timeOffset="95153.4425">22815 3326 173,'-4'-12'341,"2"0"75,-2 2 33,1 3-101,-1 2-69,-1 3-61,-1 4-50,-2 3-63,0 4-13,0 5-11,-1 1 6,2 4 0,1 1 2,2-1-3,2 3-3,2 0-4,4-1-9,2-1 4,2-2 3,3-2 0,2-4 0,3-2-7,2-2-1,1-4 15,1-4-27,1-3-32,-4-3-13,0-4-13,-3-5-42,-1-2-53,-3-3-16,-3-2 7,-3-1-9,-3 1 13,-5 2 29,-3-1 46,-2 1 54,-1 4 61,-2 0 44,-1 5 0,2 0 5,0 3-107,2 2-94,2 4-138,0 2-182,1 3-170,-1 3-84,-1 0 37,2-1 44,2 0 77</inkml:trace>
  <inkml:trace contextRef="#ctx0" brushRef="#br0" timeOffset="95651.471">23166 3048 143,'3'-17'233,"2"1"18,-1 0 18,-1 2 26,-2 2 15,1 2-19,-2 5-32,0 2-53,-2 6-57,-2 6-15,1 9 23,-3 6 59,-2 9 41,0 5 42,-1 4 17,0 5-16,0 1-67,0 3-74,1 4-48,2-1-48,1 1-20,0-2-34,0 1 5,2-2-6,0-3-43,0-2-43,-1-4-108,3-7-87,-1-6-75,1-6-97,2-8-104,1-6-79,1-10 34,1-10 48,3-7 50,1-9 91</inkml:trace>
  <inkml:trace contextRef="#ctx0" brushRef="#br0" timeOffset="96265.5061">23308 3258 60,'-8'-5'306,"1"0"87,1 1 50,0 1-55,2 0-41,1-1-52,0 3-56,3-1-85,0 1-52,3-1-30,2 1-38,4 0-28,4-1-1,1 0-2,1 2 4,2 0-10,-1 3 0,-1 0 9,-3 4-12,-3 4 0,-3 1 0,-5 4 0,-4 2-10,-4 3 7,-4 3-5,-3 1 8,-4 3 0,-1 0-2,1 0 15,1-3-11,2-1 5,2-3 3,4-3 0,1-4 16,5-3-10,5-3 7,3-4-8,6-4 0,2-5-1,3-3-11,3-2-6,4-2-24,1-2-8,0-1-105,1-1-105,-2-1-117,-1 1-72,-3 0-27,-3 0-5,-1 0 83</inkml:trace>
  <inkml:trace contextRef="#ctx0" brushRef="#br0" timeOffset="96719.5321">23664 3192 31,'7'-21'237,"1"-3"41,0 3 48,-2 1-36,0 3-2,-3 3-14,-1 2-32,-1 5-28,0 3-36,-2 5-60,-1 6-44,-2 5-6,-4 6 20,-1 5 13,1 2 8,-2 2 6,1 1-6,1 1-12,-2 0-16,2-3-31,-1-1-9,1-1-17,1-5-6,2-1 0,-1-2-4,1-3 3,3-4-4,-1-1 15,3-4-1,1-1 5,2-4-2,1-2 0,4-3-11,0-2-11,3 1-6,0-1-12,4 0-8,-1 0 9,1 3 2,-1 0 14,3 3 9,-1 0 15,-1 4 19,-1 3 17,0 2 34,1 5-13,-2 3-21,0 1 7,-1 4-2,-2 0-12,-3 3 4,-1 1-10,-4 1 23,-5-1-25,-2-3-34,-4 1 8,-4-2-31,-2-2-11,-5 0 11,-6-2 9,-4-1 25,-5-1-43,-3-3-61,-1 1-33,2-5-61,1 0-95,7-4-63,4-6-87,6-4-62,6-5-84,4-7-25,7-6 51,3-5 38,5-9 105</inkml:trace>
  <inkml:trace contextRef="#ctx0" brushRef="#br0" timeOffset="96880.5413">23682 3176 158,'4'-9'444,"-2"1"43,-2 0 28,3 1 22,-3 2-170,1 1-50,-1 1-8,1 1-4,1-1-9,3-1-20,3 0-40,3 0-110,3-2-168,4 0-131,2 1-137,-1 0-153,0 0-184,-2 1-61,-1-3 47,-4-1 69,-1-4 106</inkml:trace>
  <inkml:trace contextRef="#ctx0" brushRef="#br0" timeOffset="97967.6035">22689 3767 32,'30'0'104,"-6"0"12,-3 1 6,-5 0 18,-1 0 25,-4 0 30,-3-1 14,-3 2-9,-1-1-9,-1 1-35,-2-2-63,0 0-96,-2 0-124,0 1-122,-2-2-66,-1 1-32,-3-3 4,0-3 40</inkml:trace>
  <inkml:trace contextRef="#ctx0" brushRef="#br0" timeOffset="98944.6593">18899 3500 8,'-3'0'83,"-1"1"-41,1-1-12,3 0-19,-2-1-21,2 1-27,0 0-32</inkml:trace>
  <inkml:trace contextRef="#ctx0" brushRef="#br0" timeOffset="101422.8011">20525 3281 3,'-14'2'260,"-2"-1"63,-1 0 52,2-1-48,-1-1-24,4 1-21,-3-2-55,4 1-52,1 0-48,0 1-44,3-3-35,3 3-13,1-1-13,2 0-16,4-1-3,5 1-3,3-1 2,26-5-10,-15 4 11,3-1-3,-2-1 3,0 0-6,-2 1-3,-1 1 1,-4 0 0,-2 1-2,-3-1-2,-3 3 3,-4-1-1,-3 2-1,-5 1 8,-3 1 2,-4 2 0,-6 0-5,-2 0 6,-3 1-3,0 0 0,1-2 1,0 0 16,3-2 29,3 0-17,6-2 27,2-3-29,6 0-4,4-1-25,3-3-30,5 0 21,6-3-29,1 0 15,3 1 35,-1 0-8,-2 1 38,-1 0-20,-1 3-16,-5 1 13,-1 1-37,-6 2 5,-1 2-50,-6 2 22,-2 2 7,-3 4 2,-4-1 33,-5 2 13,-4 0 8,-2-2-24,-1 0 29,4-2-2,4 0-29,1-1 0,6-3 32,5 0-2,6-4-12,7-3 13,4-2-5,3-2-17,4-2-34,2-2 25,1 0-1,1 0-20,-2 2 12,-2-1 15,-2 4 8,-5 1-17,-3 3 31,-3 1-5,-4 3-12,-6 4-5,-2 2 29,-7 3 15,-5 1-42,-4 2-5,-5 3 6,-2-3 17,0 1-4,2-2-22,3-1 22,6-2-6,4-2-2,4-3-38,5-1-13,7-4 25,7-3-15,7-4 7,6-2 3,4-2 30,1-2 6,1 0-5,0-1-15,-1 1 15,-4 1 4,-3 3-17,-4 3-25,-6 2 9,-7 3 27,-5 4 19,-6 4-14,-7 4 2,-4 1 5,-6 4 34,-2 0-38,-4 1-39,0-1-3,2 0 15,5-3-11,3-1-25,9-3 33,7-3 14,7-3 16,6-3 4,7-4 21,7-2-21,6-4-5,0-1-5,6-2-3,-1-1-31,-3 1-1,0-1 22,-5 5-3,-5-1-9,0 4 12,-8 2 26,-3 3-10,-8 0-33,-5 6 2,-9 0 3,-5 4-2,-4 1 7,-7 3-9,-3 2 11,-3 1-10,-2 0-18,2-2 10,4-1-30,5-1 29,6-3 34,7-2-21,7-3 36,9-2-27,8-4 33,8-5-7,7-2-25,8-3 36,5-4-7,5-1 15,1-1-23,0 0-3,-2 0-12,-2 2-20,-4 2 2,-7 3 8,-5 3 20,-8 1-6,-9 4 2,-6 4 12,-7 4-12,-8 2 20,-5 4-23,-8 4-16,-4 3-43,-6-1-46,-2 2-57,-1 1-84,1 0-10,1 0 5,5-2 33,4-3 47,7-1 62,5-3 58,8-2 35,7-4 39,7-3 30,6-3 21,7-4 18,6-3 6,4-2-8,2-3-18,2-2-18,0 0-20,-3 0-14,-3 1-11,-4 3-3,-6 2-7,-5 3-33,-7 4-45,-7 3-63,-7 4-93,-5 4-48,-6 3-24,-7 0 15</inkml:trace>
  <inkml:trace contextRef="#ctx0" brushRef="#br0" timeOffset="104443.9739">20975 4895 95,'-3'-3'261,"3"1"55,-1 0-2,0-1-10,1-1-16,1 0-24,2-2-37,1-1-49,1-2-46,2 0-40,1 0-28,0-2-19,2 3-16,-1-1-7,2 2-4,-1 1-4,0 2-4,-1 0-4,1 4-2,-2 1-1,1 2-3,-2 2 0,0 3-1,-2 1 2,0 3-2,-4 1-1,-1 3 0,-1 1 4,-4 2 3,-3 0-4,-2 3 1,-3 1 1,-2 0-1,-2 0-2,0-1-2,-1 0 2,1-3 6,3-1 4,0-2 9,4-3 7,0-3 7,3 0 6,3-3 0,0-4-1,3 2-4,1-3 1,1-1 6,5-2-8,2-1-1,3-3-1,1-1-4,3-1-15,2-1-37,1 0-22,4 0-29,-1-1-50,-1 1-82,2-2-78,-4 1-66,2 0-79,-4 1-29,0-2 19,-2 0 64,1-1 78</inkml:trace>
  <inkml:trace contextRef="#ctx0" brushRef="#br0" timeOffset="104720.9897">21316 4920 178,'2'-5'309,"-2"2"54,-2 1 8,-1 2-58,-2 3-41,-1 4-48,0 3-50,1 2-51,1 2-45,2 3-36,2 0-22,2 0-10,2 0-2,2-2-4,5-2-3,0-2 0,5-6-1,-1-2-5,0-4-3,2-4 1,-3-2 1,-1-3 0,-2-2 11,-1-2 1,-2-1 0,-2-2 5,-3 0-8,-5-1-2,-2 1-1,-4 0 2,-2 2-7,-1 1-18,-3 2-6,-1 1-28,3 4-45,1 2-54,4 3-52,2-1-35,2 2-32,3 1-56,3-1-5,2-3 30,0 0 44</inkml:trace>
  <inkml:trace contextRef="#ctx0" brushRef="#br0" timeOffset="104944.0025">21430 4809 172,'14'-7'248,"0"1"37,0 1-41,2 0-32,-2 1-29,1 2-25,1-1-27,-2 3-30,0 0-22,0 3-28,-2 1-21,-2 3-12,-2 1-5,-4 2-4,-14 39 34,1-27-10,-3 1 17,2 0 7,-2-2 3,3-2 1,3-3-7,2-3-17,2-1-23,4-2-4,2-5-9,6-1-24,3-3 1,3-4-20,6-2-42,0-4-86,2 0-94,0-4-77,-1 1-49,-2-2-4,-2 2 34</inkml:trace>
  <inkml:trace contextRef="#ctx0" brushRef="#br0" timeOffset="105086.0106">21823 4962 261,'-1'11'333,"1"-1"18,0-1 23,0 1-124,-1-3-86,1 1-50,1 0-23,1-1-16,1 2-19,2-2-25,0 1-37,3-1-57,-2-2-71,0 2-92,1-2-96,-2 0-48,-2-3-5,0-1 34</inkml:trace>
  <inkml:trace contextRef="#ctx0" brushRef="#br0" timeOffset="105338.025">22033 4742 361,'-4'-6'542,"1"0"53,1 1 31,1 2-56,1 2-218,0 2-139,-2 3-87,1 1-31,1 3-29,-1 2 3,1 3 13,0 1-13,0 2-6,1-1-15,2 4-7,-1-2-10,0 2-16,1 0-11,0 1 9,0 2-26,1-1-49,0-2-76,0 0-102,0-1-83,-2-1-85,2 0-41,-1-3-4,0-2 7,0-2 29,-1-5 54,1-5 51,-1-2 46</inkml:trace>
  <inkml:trace contextRef="#ctx0" brushRef="#br0" timeOffset="105543.0368">22157 4741 182,'3'-14'410,"-3"4"41,1 0 23,-1 5-90,-1 4-84,-2 3-111,3 5-90,-3 5-19,2 4 5,1 3-35,-3 1 1,3 3 8,-3 1 3,3 3-37,1-1-38,1 2 5,1-1-65,-1 0-127,2-3-86,-1-5-75,3-1-80,1-6-27,1-3 28,5-8 75</inkml:trace>
  <inkml:trace contextRef="#ctx0" brushRef="#br0" timeOffset="105915.058">22471 4760 440,'3'-21'435,"-2"1"28,-3 2 20,-3 1-166,-6 4-74,-1 1-27,-6 4 1,0 4 0,-3 3 1,2 1-3,1 3-38,4 2-50,3 0-44,2 3-33,4 1-24,5 2-12,4 1-9,4 1-15,3 2 3,2 0 13,2 1 6,-1 0-5,1 1-9,0-1 14,-2 3-1,0 1-17,-3 1-12,-3-1-2,-3 2 9,-2-1-24,-4-1-31,-2 1-26,-5-4-20,-3 0-14,-3-5-12,-3-1 12,-1-3 38,3-4 31,-1-4 37,2-4 35,2-5 26,3-5 1,5-3 11,3-5 13,4-3-5,5-4-8,4-1-12,4-2-1,2 2-30,3 1-61,1 3-44,-3 1-65,2 4-105,-3 4-99,0 5-126,-3 2-28,-1 5 4,-2 2 36,-2 2 93</inkml:trace>
  <inkml:trace contextRef="#ctx0" brushRef="#br0" timeOffset="106069.0668">22556 4834 52,'-1'26'368,"1"-5"32,1-1 16,0-1 12,2-1-180,-1-2-115,0-3-57,0-2-34,0-1-5,1-1-17,-2-3-16,2-1-39,-1-3-64,1-4-90,1 1-127,0-4-60,0-4-22,3-3 15,0-5 50</inkml:trace>
  <inkml:trace contextRef="#ctx0" brushRef="#br0" timeOffset="106404.086">22777 4673 84,'-2'-7'304,"2"-3"64,-1 1 49,0 0-50,-1 1-35,-1 3-35,0 0-43,1 5-20,0 3 2,-2 2-19,2 5 1,0 4-19,-1 1 3,3 3-39,-3 3-43,3 2-19,0-1-38,1 3-4,1-1-18,0 2-5,-1-1-9,0-1-18,-2-1-3,0-1-33,-1 0-74,2-5-80,-2 0-63,1-3-74,0-2-123,0-5-104,2-3-35,3-5 22,1-3 36,4-4 61,2-5 117</inkml:trace>
  <inkml:trace contextRef="#ctx0" brushRef="#br0" timeOffset="106537.0936">22847 4925 36,'7'-2'404,"-2"2"52,-1 0 29,0 0 16,0 1-133,-3 0-159,1 1-87,0 1-51,0 0-23,1 1-17,1 1-12,-1-2-19,3 1-21,2-1-55,-1-1-139,1-1-150,1-2-79,-3 0-33,-1-2-9,1-3 46</inkml:trace>
  <inkml:trace contextRef="#ctx0" brushRef="#br0" timeOffset="106899.1143">23064 4613 174,'-3'-17'344,"-1"1"39,2 2 50,0 3-59,0 1-91,1 3-61,-2 4-20,1 5-14,-1 4-10,0 8 4,-1 5 6,-1 4 11,4 4 10,-1 2 3,2 1-32,0 1-42,2-1-34,-1 1-33,1 1-34,0-3-30,1 0-13,-1-4 19,0-3-48,0-2-69,-2-3-73,2-2-43,-1-3-32,0-3-70,0-5-68,1-5-41,1-4-47,1-4-21,-1-6 6,2-4 34,1-6 101</inkml:trace>
  <inkml:trace contextRef="#ctx0" brushRef="#br0" timeOffset="107193.1311">23154 4688 236,'3'-19'422,"1"0"34,-1 3 20,2 2-49,2 2-183,2 2-105,0 3-63,2 2-27,-2 3-10,3-1-2,-1 3 9,1 3 11,0 0 12,1 2 0,-2 2-7,-1 3-2,-2 1-22,-2 1-12,-1 2-12,-4 2-9,-4 1-3,-3 2-24,-4 0-12,-4 3-11,-1-1-4,-2-1-2,-1 0 4,3 0 31,0-2 46,1-1 81,3-3 71,1-2 41,1-3-15,4-3 15,2 1-38,3-2-47,5-3-88,6-2-14,4-2 13,4-5-70,3 0-89,3-5-68,-1 0-77,3-2-167,-1-2-124,0-1-69,-1-1 30,-1 0 15,1-3 84,-1 1 129</inkml:trace>
  <inkml:trace contextRef="#ctx0" brushRef="#br0" timeOffset="107560.1521">23584 4630 94,'18'-21'256,"-2"1"35,-2-2 17,-3 3-42,-4-2-18,-2 3-21,-3 1-17,-4 1-17,-11-9 90,3 16-192,-3 3-30,-1 1-22,-2 5-11,1 0-10,1 3 50,1 2 37,0 0 25,3 2 10,2 0 19,1 0 14,4 5-45,0 3-25,2-1-3,1 6 16,2-1 0,2 3-5,0 1 2,3 0-10,-1 2-18,1 1-7,1-2-58,1 1 5,2-1-25,-4-1 7,3-1 0,-4-2-20,-2-1 53,-3-2 3,-2 1 11,-4-1-44,-2-1 18,-4-2-10,-3-1 1,-6-3-21,-1-3-21,-3-2 20,0-1 7,2-4 5,0-5-13,5-2-10,2-7 45,7-4-7,3-6-74,7-7 34,5-3-15,5-5-27,7 0-121,5 0-74,6 1-54,0 2-168,5 4-139,-2 4-62,0 4 49,-3 5 56,-4 3 83,-1 3 132</inkml:trace>
  <inkml:trace contextRef="#ctx0" brushRef="#br0" timeOffset="107894.1712">23892 4373 7,'9'-24'238,"-3"1"62,-1 1 54,1 3-22,-1 3-3,-3 2-34,-1 4-57,-1 4-30,-1 5-24,-3 8 32,-1 6 42,-1 8 55,1 7 41,-2 4-4,1 9-23,-1 4-82,2 5-79,-1 4-57,2 4-32,-1 3-21,1 3-18,-1 1-8,0 2-12,1 2-1,-1-1-6,0-1-10,2-1-15,1-3-18,0-3-30,1-5-63,-1-3-94,2-8-81,2-5-41,-2-9-34,3-7-71,1-11-53,2-8-20,2-11 2,2-8 8,-1-9 26,3-7 89</inkml:trace>
  <inkml:trace contextRef="#ctx0" brushRef="#br0" timeOffset="108615.2125">24039 4843 189,'0'-10'352,"0"0"52,1 1 39,1 1-95,1 0-61,2 2-70,2 0-51,0 1-50,2 2-29,-1 2-21,0 0-18,0 2-11,-3 2-6,1 2-5,-3 2-7,-1 1-21,-2 1 1,-1 3-5,-3 1 7,-2 2 5,-1-1 2,-1 2 12,0-1-5,0-1 0,-1-2-18,1 0 4,2-2 0,2-2 2,1-2 1,2-1-4,3-2 21,3-2-2,3-3-2,4-2 5,5-3-3,1-1-16,2-3-32,1-1-28,0-1-28,2-1-66,-2-2-62,1-1-44,0-1-26,-1 1-25,-1-3-11,0 0 24,-1-1 52,-2 0 56,-2-2 59,0 2 63,-3-1 58,-1 0 75,-4 2 66,2 2 58,-5 1 48,-1 3 48,-2 1 11,0 2 7,-1 3-18,-1 1-37,1 1-38,-2 3-61,0 4-20,-1 4-24,-1 5-12,-2 6-4,0 3 5,1 4 29,1 1 31,2 2 12,2-1 13,0 3-16,2-3-12,1 0-36,2 1-38,-1-2-24,2-2-24,0 1-13,0-3-11,-1 0-13,-1-2 26,0 0-13,1-3 9,-4 0 29,0-3-11,-1-1 16,-1-1-19,-3-3 1,-3 0-13,0-2-42,-3 0 24,-2-3 5,0-2-25,-3-2-44,0-2-134,-3 0-85,1-5-170,-1 0-140,2-5-49,5-3-4,4-3 54,7-2 62,7-5 133,3 0 118,4-2 151,2 2 125,2 1 157,0 1 121,1 2 80,0 1 53,-1 4-60,0 1-79,-2 2-70,-2 2-57,-1 1-47,0 1-39,-2 1-24,0 0-34,3 3-106,-4 0-154,0 2-109,-2 0-58,1 0-23,-3-2 18,2-1 88</inkml:trace>
  <inkml:trace contextRef="#ctx0" brushRef="#br0" timeOffset="109824.2816">22982 4653 16,'3'-1'151,"-1"-1"-14,0 0-13,-1 0 0,2 0-12,-1 0-2,-1-2 4,0 2-2,0 0 3,-1 0-9,1 1 3,0 0 1,-1-2-11,0 2-1,0-1-14,0-1-3,1 0-5,-1-2-10,1 1-2,0-1-4,1-1-1,-2 0-5,1-1-2,0 1 1,0-1 6,-1 2 1,0-2 0,0 2 2,0 2 16,0 0 11,-2 2-4,1 1-5,-1 3-4,0 3 4,-1 6-22,0 1-7,0 6 26,-1 3 57,1 3 3,0 3 21,1 1 5,2 2-15,2 0-21,1 1-71,0 2 29,-1-3-31,0 1 25,0-2-31,-1-2-11,0-1 23,1-3-15,-2 0 1,0-2-46,0-4 25,-1-2-22,1-1-105,-1-2-134,0-3-180,1-2-195,0-4-106,0-4-36,0-9 60,0-8 94,4-12 168</inkml:trace>
  <inkml:trace contextRef="#ctx0" brushRef="#br0" timeOffset="132513.5794">9805 5378 49,'0'0'119,"1"-1"4,0 1 5,1 0 0,-1 0 8,-2 0 6,1 1 0,0 1 4,0-2-4,-1 0-12,0 0-12,1 0-25,0 0-19,0 0-23,0 1-30,1-1-3,0 0-12,-1 0-9,0-1-13,0 1 2,1-2-14,-1 2 2,0-1-7,0 1-31,-1-2-17,0 1-23,-1-1 12,0-1-22,-1-1-7,3-1 13,0-2 25,0-2 10,0 0 9,2-1 14,-1 1 13,-1-1 16,0 1 3,-1 0 13,-1-1 14,2-1 8,-1 0 18,1 0 18,0 1 25,0 0 11,0-2 19,0 2 32,1 1 39,-1 2 35,0 1 13,0 2-2,-1 1-6,1 1-14,-1 2-18,-1 3 12,-2 6 44,-1 6 29,0 10 7,-2 7-32,0 7-36,-1 4-14,1 2-72,0 1-69,2 0-82,1 0 40,2 0 17,1 1-50,-1 1 13,0-4 20,1 0 15,-4-7 9,2-2-24,0-3-62,-1-5-21,0-3-14,0-4 76,1-4-104,-1-6-58,-2-4-7,-3-8-40,1-8-19,0-8-73,5-7 6,1-9 8,2-6 25,1-6 8,1-4 16,0-4 30,-1 0 40,2 1 66,-3 0 45,1 4 51,0 1 32,1 7 26,0 5 40,1 4 36,-3 5 9,1 4 12,0 5 3,0 4-20,1 3-9,1 5-21,2 5-2,2 2-16,1 7-12,0 4 20,-1 8 22,2 2-8,-1 5 2,2 2 64,-1 0 3,2 3 16,0-1-3,1 1 1,2 1-44,0 0-49,1 0 2,-1 0-50,3-1-26,2-3-32,2 3 59,3-3-27,-1-1 4,1-4 9,-4-4 25,0-2-8,-2-1-44,-1-5-12,-3-1 3,-1-2 30,-2-3-65,-3-5 55,2-3-28,-3-6 47,-2-5 24,0-5 16,-2-5 33,1-5-53,-2-5 24,2-5 14,-2-2-69,0-4-29,-1-1 15,1-2-6,0 1-15,-2 0-42,-1 4 23,-3 1-19,-2 2-13,2 6 43,-1 2 26,1 6 31,0 2-3,1 3 1,1 5-14,-1 2-32,3 4-53,0 2-130,2 4-75,3 1-132,0 6-140,3 4-109,-2 2-15,0 2 64,2 0 57,0-1 123</inkml:trace>
  <inkml:trace contextRef="#ctx0" brushRef="#br0" timeOffset="132922.6028">10379 5805 15,'-3'-13'272,"0"1"54,1 1 41,-1-1 3,1 4-19,-2 0 39,1 1 16,2 1 16,-2 1-71,1 2-31,2 2-20,-1 3-74,0 0-76,1 2-39,1 3-19,-1 1-32,1 5-25,0 2 7,0 3-53,2 3-8,-3 2 21,0 4 30,0-1-8,0 3-37,0 2-16,0 1-124,-2 0-97,1 2-67,4 0-73,-2-2-93,1-3-51,-1-3-18,1-3 26,0-7 20,-2-2 67,2-7 92</inkml:trace>
  <inkml:trace contextRef="#ctx0" brushRef="#br0" timeOffset="133714.6481">9883 6156 10,'15'3'197,"6"0"28,5-2-52,7-2-13,5-2-28,5-2-26,6-3-35,4 0-26,2-3-18,2 1-4,-1 1-36,2-3-45,-2 5-77,-2 0-64,-5 2-30,-3 2-27,-3 2 18</inkml:trace>
  <inkml:trace contextRef="#ctx0" brushRef="#br0" timeOffset="134249.6787">9859 6885 255,'0'-15'298,"-1"1"18,-1 4-43,2 4-89,-1 3-21,-1 4-38,2 6 7,-1 6 21,-1 7 5,0 6-7,-2 6-20,1 2-28,-2 4-25,0 0-31,0 2-11,0 2-3,-2 0-11,3 0 5,-1-1-5,0 1-8,1-2-6,0-1-2,0-4-12,1-3-19,1-4-18,2-5-42,0-3-62,0-4-52,3-8-70,1-6-68,-1-8-61,2-9 4,-2-7 37,2-10 44</inkml:trace>
  <inkml:trace contextRef="#ctx0" brushRef="#br0" timeOffset="134619.6998">9861 7045 165,'-2'-79'1252,"1"62"-863,1 4-146,1 3-91,1 5-62,-1 5-35,4 7-16,1 4-5,2 5-4,3 5 6,1 3-4,5 3-13,-1 1-3,3 2 0,0 2-5,2 1-11,2 1 4,0 1 9,1-1 0,0-2-1,-3-1 0,-1-2 9,-1-4-8,-2-2 1,-3-3-1,-2-5-6,-2-2 38,-4-5 51,-1-4 30,-2-5 28,-2-6-1,-3-6 4,0-9-30,0-7-67,-1-10-25,0-4-27,0-3-4,-1-6 6,0 0-8,1-3 7,0 0 2,0 0 42,-1 4-16,1 1 27,-2 5-65,0 5 12,4 3 15,0 6-57,1 4 40,0 6-130,0 3 2,2 3-68,3 5-142,1 5-117,4 6-145,-2 2 30,-2 5 29,-3 3 42,1 2 112</inkml:trace>
  <inkml:trace contextRef="#ctx0" brushRef="#br0" timeOffset="134874.7144">10387 7086 282,'14'27'376,"2"-6"20,-2-3 10,1-2-111,3-4-142,-2-2-74,1-3-36,-3-2-20,-1 0-18,1-3-3,-2 0 6,-1-1 1,1 1-11,-2 1-22,0 0 22,-1 5-2,-4 0-3,-5 6-3,-4 3 4,-4 2 29,-5 4-15,-2 1 7,0 0 32,1 0 25,2-5 8,3-2 2,3-5 4,5 0-3,3-4-39,8-5-30,10-6-30,8-5-187,9-7-143,6-7-76,0-4-43,2-7-11,-3-7 12</inkml:trace>
  <inkml:trace contextRef="#ctx0" brushRef="#br0" timeOffset="140494.0358">1603 9177 95,'-3'4'419,"-2"-1"41,3-2 20,1-2 8,2-1-181,3-3-148,1-1-77,4-2-37,2-1-22,3 0-4,2 0-11,2 1-6,3-1 2,-2 3-4,0 4-1,1 1-6,-5 2 4,0 5 5,-2 2 1,-4 5-3,-2 5 8,-5 3 1,-4 6 1,-5 4-1,-2 2-1,-4 0 4,-2 1 11,0-2 25,-1-3 59,-9 18 243,15-29-153,5-4-7,3-3-29,0-2-56,5-2-50,5-3-23,3-1-14,4-2-4,3-3 7,5 0-3,0-1 0,4-2-18,3 0-44,-1 0-77,0 0-56,-1-1-80,-1 1-124,-5-2-103,-3 1-70,-5-3 8,-5-1 22,-4-2 58,-5-3 109</inkml:trace>
  <inkml:trace contextRef="#ctx0" brushRef="#br0" timeOffset="140703.0478">2038 8945 357,'8'-35'413,"0"4"32,-1 6 27,2 7-116,0 5-90,2 6 1,1 4 29,4 9 18,2 3 11,1 8-14,3 6-17,3 6-83,1 6-49,-2 6-45,-1 6-23,-3 7-14,-3 8-30,-5 8 13,-10 11-32,-6 11-43,-14 15-104,-12 19-131,-13 12-203,-15 16-221,-14 6-107,-13 3-24,-5-9 63,-6-14 115,0-18 191</inkml:trace>
  <inkml:trace contextRef="#ctx0" brushRef="#br0" timeOffset="145407.3169">14710 3089 82,'41'12'170,"7"-1"7,4-1-11,6 0-5,7-2-5,9-2-4,7-2-4,7-2-22,3-1-12,3-1-22,1 0-32,1-1-23,0-1-25,-3-1-4,-6 0-13,-4-1-24,-7-1-26,-6 1-45,-7 0-84,-7 3-76,-8-3-34,-7 1-7,-8 0 19</inkml:trace>
  <inkml:trace contextRef="#ctx0" brushRef="#br0" timeOffset="146214.363">18433 2815 398,'-3'1'93,"3"0"-30,1 0-9,3 0-4,4 0 7,3 1 4,3-1-1,6 0-3,1 1-6,6-1-5,3 2-3,4 0-2,4 0-1,5 1-1,4-2-1,8 2-4,6-1-5,5 0-7,7 0-6,5 1-3,1 1-3,3 1-2,2-2 1,1 1 5,4 0-5,0 1-7,1 0-49,-2 0-23,-5-1-47,-1-1-94,-5-1-39,-4-3-18,-2 0 35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4095.875" units="1/cm"/>
          <inkml:channelProperty channel="Y" name="resolution" value="6553.3999" units="1/cm"/>
          <inkml:channelProperty channel="F" name="resolution" value="10E-6" units="1/cm"/>
        </inkml:channelProperties>
      </inkml:inkSource>
      <inkml:timestamp xml:id="ts0" timeString="2023-12-25T03:46:03.53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5962 992 212,'8'-20'406,"-3"2"52,-2 2 40,1 4 1,-2 4-174,0 1-95,0 2-10,-2 3-49,1 3-21,1 5-5,-2 9-8,2 8-4,-2 11-42,1 5 19,0 8-11,0 3-28,-1 4-17,1 2-24,1 1 33,-1 3-41,0-2-18,1 0-38,0-4-49,1-6-62,0-3-68,1-7-21,1-4-48,-2-6-36,0-7-8,-1-7 8,-2-7-2,0-9-34,0-9-26,-1-11 29,-1-10 23,-1-13 48</inkml:trace>
  <inkml:trace contextRef="#ctx0" brushRef="#br0" timeOffset="415.0238">5988 1199 150,'-5'-51'341,"2"5"65,1 5 44,2 4-83,4 6-65,3 2-64,4 2-73,4 2-66,4 4-34,4 4-27,4 4 0,0 2-11,4 5 3,2 3 5,0 3-7,1 3-10,-3 2-16,0 4-10,-3 1-4,-4 3 12,-5 2-5,-4 1 4,-7 4-4,-7 3 0,-6 3 2,-8 3-9,-5 0 5,-3 0 7,-3-3 26,2-1 49,1-6 71,1-3 54,4-3 29,3-3 6,2-3-18,5-1-41,3-2-75,3-4-51,6 0-4,2-3-22,7 0-27,4 0 27,4 2-11,2 1-26,5 3-20,-1 1 15,1 3 30,0 3-36,-2 2 5,-2 0 26,-4 3-13,-1-2 0,-4 2-8,-8 1 5,-5 3-8,-7 2-7,-7 4 9,-11 2 12,-6 1-23,-5 1 19,-5-1 24,-1-2-25,-1-3 44,-1-5-102,1-5-81,2-7-161,3-3-216,3-6-85,3-6-110,5-3 55,3-9 88,8-4 129</inkml:trace>
  <inkml:trace contextRef="#ctx0" brushRef="#br0" timeOffset="2895.1656">16467 440 221,'6'-16'281,"0"-1"27,-4 1 0,1-1-29,-3 0-18,-3 4-20,1-1-19,-1 2-12,0-2-40,-2 0-30,2 1-27,-4-2 9,2 2-5,-2 1 20,-4 2-28,-4 1-40,-6 2-14,-6 3-16,-3 3-17,-3 4-17,-3 3-11,-3 2 7,-2 5-14,-4 6 0,-3 7 34,1 6 45,0 9 68,1 3-10,6 6-9,3 4-3,6 1-26,7 1-42,4 1-36,10 0 20,9-2 38,7-1 25,11-6 1,10-7-12,8-4-28,9-7-3,6-6 1,5-4-36,3-3 0,1-4-35,2-6 14,-2 0 4,-3-7-18,1-2-2,-5-3-36,-6-3 24,-8 1-16,-6 0 17,-7 2-62,-10 0-62,-8 0-49,-13 2-61,-11 4-129,-12 6-171,-12 5-46,-11 5 10,-11 3 47,-7 0 56,-6 1 128</inkml:trace>
  <inkml:trace contextRef="#ctx0" brushRef="#br0" timeOffset="3518.2013">15127 1061 169,'9'-14'168,"-1"2"15,0-2 32,-3 1 23,-4 0 44,-1 1 27,-4 1-26,-1 2-19,-2 0-54,-1 2-70,-3 0-65,-5 2-67,-7 1-11,-5 6-7,-8 2 6,-8 3 20,-12 3-5,-7 5 3,-12-1-9,-7 4 11,-8 3-3,-9 1-24,-9 6-15,-5-2 18,-4 0 20,-1-2-40,-3-4 23,0 2 24,-126 14 53,128-20-46,1-3 33,3 1 4,5-4 39,6-1 34,5-3 21,8-2 12,9-4 1,7-3-33,9 1-26,7-2-3,7 0-28,7-1-48,9 0-4,5-1-18,7 0-79,5 0-74,8-2-70,5-3-42,7-1-119,7 0-71,5-1-9,5-1-52,6-2 14,1-3 45,3-2 91</inkml:trace>
  <inkml:trace contextRef="#ctx0" brushRef="#br0" timeOffset="3767.2155">12639 962 90,'14'-13'288,"-4"2"65,-5 2-13,-7 3-35,-2 2-36,-8 4-46,-7 5-41,-6 7-12,-9 6-24,-3 7-27,-8 7-57,-7 6-16,-7 4 49,-1 4-6,0 1 10,8-4 14,7-4 62,9-6 28,7-5-62,6-2-42,7-3 3,10-1 12,7-1 4,10-7 0,8-2 19,7-5 3,9-3-22,4-4-18,5-1-35,4-1-29,2-1-57,3 3-86,0 1-86,2 1-96,-1 3-212,-4 0-163,-6 3-62,-10 0 35,-9 1 77,-8 0 66</inkml:trace>
  <inkml:trace contextRef="#ctx0" brushRef="#br0" timeOffset="9871.5646">1805 7677 325,'-5'-10'427,"-3"0"46,2 2 35,-1 1-94,4 4-133,-2 0-78,2 3-55,-1 5-43,1 5-30,-1 10-27,0 8-17,0 7 3,1 6-9,0 2-4,0 3-8,3 1-1,1 3 0,2 2-12,-1 1 0,1 1 3,0 0 1,0 0-8,1 1-1,1-3-16,-2-4-23,1-2-26,-1-5-11,1-8-25,-1-5-45,0-3-27,0-7-21,-1-8-21,-1-6-30,0-9-9,-1-11 21,0-10 16,0-11 31,-1-9 37,1-5 45,0-7 54,0-3 56,2 1 67,2 2 49,1 0 55,4 6 43,2 3 22,1 4-1,3 6-19,1 6-27,1 6-33,2 6-39,1 6-37,2 5-30,0 8-26,0 4-9,-3 5-7,0 4 3,-4 5-2,-3 3 3,-4 3 7,-4 5-5,-6 1-3,-5 4-16,-6 2-4,-7 3-1,-3-1 2,-5-2 11,0-1 44,1-4 86,3-5 99,3-4 36,5-4 18,3-3-10,3-2-34,2-3-93,3-1-94,4-1-23,2 0-26,6 0-5,1 2-19,6 1 7,1 3-1,4-1-6,2 2 10,2 2 6,0 2-10,0-1 1,0 4-35,-2-1-74,-2 1-68,-1-1-56,-3 0-53,-3-2-113,-2-4-91,-4-2-38,-1-4 5,-2-6 20,1-9 58,1-7 111</inkml:trace>
  <inkml:trace contextRef="#ctx0" brushRef="#br0" timeOffset="10038.5742">2235 8167 212,'11'-29'381,"0"6"34,-5 5 25,1 6-73,-1 5-113,0 4-71,-1 7-54,-1 9-10,-2 5-23,-1 7-6,0 3-19,1 3-17,-2 3-14,0 2-48,1 3-38,-1-2-93,0-2-109,2-1-96,-1-5-92,3-4-27,-1-9 4,4-7 68,2-9 92</inkml:trace>
  <inkml:trace contextRef="#ctx0" brushRef="#br0" timeOffset="10258.5868">2477 8126 10,'12'-36'386,"-3"7"50,-3 5 26,0 7 16,-3 5-137,2 9-136,-2 9-80,-1 11-34,-1 11-4,0 11 10,0 8 15,-1 10 18,2 5 10,-1 6-1,0 1-16,1 3-16,2-2-22,1 0-23,0-2-20,-1-2-13,-1-3-38,1-6-57,-3-6-55,-1-5-39,-1-9-55,-3-7-120,1-9-89,-5-10-66,-1-11-9,-1-12 0,-2-12 39,0-10 114</inkml:trace>
  <inkml:trace contextRef="#ctx0" brushRef="#br0" timeOffset="10443.5974">2439 8465 144,'1'-65'419,"2"5"39,3 6 15,5 4 25,5 7-223,5 6-121,3 7-66,3 6-33,3 5-20,2 7-16,2 4-2,-1 6-3,0 5-4,-4 5-9,-2 3 5,-5 6 2,-5 7-5,-7 2 1,-7 6-8,-6 7-8,-8 4-40,-9 6-102,-7 1-102,-5 4-110,-9-1-65,-4-4-26,-3-4 17,-2-6 82</inkml:trace>
  <inkml:trace contextRef="#ctx0" brushRef="#br0" timeOffset="10617.6073">1893 8872 260,'-21'21'625,"6"-3"82,5-6 39,9-3 10,10-2-204,10-6-258,12-3-144,7-4-74,10-6-41,7-3-12,6-2 2,7-3-12,8-2-18,7 0-74,5 0-161,5 2-147,4 1-187,0 3-101,1 3-37,0 0 43,-3 4 142,-2 1 147</inkml:trace>
  <inkml:trace contextRef="#ctx0" brushRef="#br0" timeOffset="20689.1834">19240 3742 16,'0'6'169,"0"4"15,-2 3-40,1 1-61,1 3-10,-1 2-11,1 2-10,1 0 3,-1 1-18,0 1-15,1-1-18,1-2-24,-1-1-31,0-1-66,0-2-49,-2-2-24,0-1-3</inkml:trace>
  <inkml:trace contextRef="#ctx0" brushRef="#br0" timeOffset="20881.1944">19138 3914 162,'-5'-1'285,"0"0"29,3 0-2,0-1-51,2 2-24,3-1-16,3-1-22,2 2-17,3-1-24,2 0-40,2 1-45,3-2-60,1 1-84,1 0-80,1-1-91,-2 0-101,0-2-73,1 0-17,-5 0 43,0-3 56</inkml:trace>
  <inkml:trace contextRef="#ctx0" brushRef="#br0" timeOffset="21056.2044">19538 3692 251,'2'-4'519,"-1"0"115,1 3 68,-2-1-57,0 4-121,-2 3-124,-2 3-148,2 9-113,-3 2-62,2 5-39,1 5 5,1 3-20,2 2-35,1 0-138,1 2-168,-1 0-151,-1 1-155,-2-1-83,-1 1-5,-1-2 115,-4-2 149</inkml:trace>
  <inkml:trace contextRef="#ctx0" brushRef="#br0" timeOffset="21481.2287">19175 4575 42,'-4'-18'296,"-2"3"115,2 3 148,0 3 21,1 0-39,0 3-29,1 4-37,1 3-104,0 3-151,0 7-103,-1 4-63,2 3-35,3 4 4,-2 1-27,2 4 12,0-3-18,0 0-97,-1 1-150,0-4-160,2-1-123,-3-3-119,0-3-32,-1-4 65,-1-3 137,-1-2 124</inkml:trace>
  <inkml:trace contextRef="#ctx0" brushRef="#br0" timeOffset="21619.2366">19152 4637 144,'-1'-7'291,"1"0"20,0 1 26,3 1-110,2 1-80,1 0-44,4 1-43,3-2-18,3 3-62,2 0-54,0 1-46,3-1-56,0 0-81,1-1-45,1-2 12,2-1 29</inkml:trace>
  <inkml:trace contextRef="#ctx0" brushRef="#br0" timeOffset="21777.2456">19551 4460 127,'3'-1'422,"-3"0"160,0 1 102,-2 2-32,0 1-81,-3 6-98,0 2-117,0 6-154,-1 4-100,2 3-51,1 4-30,1 1-52,2 2-136,-1 1-147,1 1-111,-2 0-89,1 2-103,-1-1-33,2 0 85,-2-4 121,-1 2 96</inkml:trace>
  <inkml:trace contextRef="#ctx0" brushRef="#br0" timeOffset="22061.2619">19194 5218 26,'-6'-11'309,"0"0"111,-1 2 137,2 2 28,1 2-44,0 3-39,1 4-62,1 3-92,-1 5-132,2 4-99,-1 4-46,2 2-27,0 4-19,1 1-11,1 1 4,1 0-37,0-3-108,-1 0-146,1-3-113,-3-3-101,1-2-102,-1-4-58,-1-3 55,0-5 120,-4-4 99</inkml:trace>
  <inkml:trace contextRef="#ctx0" brushRef="#br0" timeOffset="22199.2697">19101 5288 84,'-5'-3'258,"0"2"11,4-1 30,1 1-72,2 0-83,3 1-33,4 0-14,4-1-12,3 0-37,3-1-66,2-1-39,3 1-84,1-1-102,0-2-56,2-2-16,0-1 19</inkml:trace>
  <inkml:trace contextRef="#ctx0" brushRef="#br0" timeOffset="22366.2793">19617 5115 406,'-4'8'540,"-2"3"73,0 0 40,0 3-75,0 4-172,2 1-130,0 6-105,1 3-73,2 2-72,4 4-144,-1 2-125,2 2-105,2-2-123,1 2-111,0-1-29,-3-2 71,2-1 99,-3-1 93</inkml:trace>
  <inkml:trace contextRef="#ctx0" brushRef="#br0" timeOffset="22738.3006">19272 5880 26,'-2'-14'239,"2"2"38,-1 3 44,0 2-53,1 2-14,-3 5 13,2 5 20,-1 4 20,-1 7-1,2 4-31,-2 2-27,0 3-57,2 3-55,-3 1-59,4 1-67,0 0-80,0-2-118,0 0-92,0-4-75,0-1-81,0-2-81,-1-5 8,-1-4 67,0-5 76,0-3 68</inkml:trace>
  <inkml:trace contextRef="#ctx0" brushRef="#br0" timeOffset="22878.3086">19207 6021 167,'-1'-3'256,"1"1"9,3-1-32,1 2-103,3 1-64,2 0-21,3 0-25,2-2-11,3 1-14,1-1-41,2 0-58,1-1-90,2-2-39,1 0-16,2-4 5</inkml:trace>
  <inkml:trace contextRef="#ctx0" brushRef="#br0" timeOffset="23040.3179">19659 5864 129,'0'4'342,"-2"4"88,-1 1 111,0 2-18,0 3-62,0 3-25,1 2-63,2 3-90,0 5-112,2 2-114,3 2-130,1 3-155,-1 2-86,2 3-79,-1 0-86,-2 0-72,1-1 28,-3 0 74,-2 0 69,-4-1 72</inkml:trace>
  <inkml:trace contextRef="#ctx0" brushRef="#br0" timeOffset="23353.3358">19309 6563 193,'-6'-5'297,"1"3"38,-1 3 52,2 2-32,1 6-7,-1 2 18,1 4-9,1 2-20,1 4-65,2 1-84,-1 2-72,2 0-68,0 0-74,0-1-108,-2 1-94,1 0-88,-2-2-66,1-1-67,-2-3-43,-3-4 25,2-4 57,-2-2 66,0-4 56</inkml:trace>
  <inkml:trace contextRef="#ctx0" brushRef="#br0" timeOffset="23492.3437">19189 6741 113,'0'-5'241,"0"1"18,3 2-5,2 0-98,2-2-56,3 1-32,3 1-15,2-1-22,3 0-32,2 1-50,3 1-99,1-2-69,1-1-35,2-1-16,-2-1 10</inkml:trace>
  <inkml:trace contextRef="#ctx0" brushRef="#br0" timeOffset="23652.3529">19759 6611 298,'6'13'521,"-3"-1"96,0 5 74,-3 4-24,2 4-172,0 6-147,1 5-93,2 6-98,1 6-113,4 1-125,2 3-170,1 2-156,1-2-147,2 1-102,0-1-18,0-2 65,-2-3 128,-2-5 127</inkml:trace>
  <inkml:trace contextRef="#ctx0" brushRef="#br0" timeOffset="24470.3996">20233 3812 204,'-2'7'306,"1"-1"24,1 0 28,3-1-82,2-2-52,1-1-31,4-2-5,1 0-17,3-2-21,3-1-60,1-2-68,2 0-79,0 0-81,0-2-69,1 3-77,-3-1-92,-3-3-31,-2 1 24,-4 1 47,-4-1 53</inkml:trace>
  <inkml:trace contextRef="#ctx0" brushRef="#br0" timeOffset="24625.4085">20244 3923 179,'-11'17'312,"3"-2"30,3-1 36,3-3-69,4 0-42,3-3-17,4 0 8,5-2-23,2-2-31,4-1-62,3-2-84,3 1-99,3-2-121,1-2-90,-2 1-100,-1-1-96,0 0-32,-3-1 27,-3-4 64,0-1 74</inkml:trace>
  <inkml:trace contextRef="#ctx0" brushRef="#br0" timeOffset="24828.4201">20771 3691 294,'-3'2'434,"-1"1"69,0 4 116,-1 3-41,1 3-93,-2 0-83,1 4-66,1 0-74,1 3-116,1 1-81,1 4-31,1-1-9,1 2-7,1 0-5,1-1 1,1 2-35,-1-3-145,-1 0-160,0-1-116,-2-3-85,3-5-119,0-3-27,2-5 107,-1-6 126,3-4 103</inkml:trace>
  <inkml:trace contextRef="#ctx0" brushRef="#br0" timeOffset="25140.438">21069 3492 29,'8'-23'411,"-3"4"75,-4 4 70,-1 5 61,-2 4-81,-3 7-89,-2 9-82,-1 4-71,-2 9-66,-1 5-64,0 7-87,1 3-44,0 3-33,1 5-5,4 0-8,1 3 6,5-1-9,5-1 7,4-3 28,2-2-3,5-6 1,3-2 4,1-8 11,3-6-30,0-4-20,0-8 22,-2-1-13,-2-5-17,-5-5-21,-2-3 26,-5-3 11,-4-3-15,-6 0 23,-5 0 9,-6 1 23,-4 2-3,-5 4-25,-5 2 6,0 6-5,0 2-37,1 3-120,0 3-162,4 1-102,1 3-135,5-1-107,4 0-21,3-2 93,2-1 140,3-1 105</inkml:trace>
  <inkml:trace contextRef="#ctx0" brushRef="#br0" timeOffset="25632.4661">20819 4463 73,'-7'-3'257,"1"0"50,2-2 72,3 1-13,1-2 27,4-2 24,3 0 20,0-1-22,4 0-46,0 1-95,2 0-86,1 3-58,0-1-48,2 2-33,0 3-17,-4 2-1,2 3-10,-2 0-14,-2 3-7,-3 0-1,-2 1-5,-4 2-2,-4 3 0,-3 1 0,-3 1 3,-4 1-5,-1-2 2,1 1 2,0-3-3,2-2-7,3-1 2,2-1 13,3-1-2,3-4 7,4 1 1,2-1 3,4-1-1,3-1-11,0 0-2,3 2-6,0-1 16,1 0-1,-3 2-2,-1 2 9,-2 2-3,-3 1 6,-5 3-16,-3 3 17,-4 1 1,-4-1-15,-5 2 2,-2 1-14,-3-2-66,-1-1-159,-4-1-126,0-2-103,1-4-142,0-4-63,5-4 27,4-5 126,3-4 115</inkml:trace>
  <inkml:trace contextRef="#ctx0" brushRef="#br0" timeOffset="26201.4987">20854 5174 155,'2'-2'236,"0"-1"37,-1-2-31,2-3-20,-1-2 8,-2-2 8,-1-1 11,0-2-19,0 0-22,-2-1-20,-2 0-51,-2 0-33,-1 2-24,-1 2-10,-4 4 8,-2 4 1,0 4 29,0 5 26,-38 276 840,73-235-973,-7-29 5,0-5-4,0-4 6,1-7-1,0-3 0,0-6-3,-1-2-3,-1-4 2,0-2-5,-4-2-8,0 2 8,-2 1-1,0 3-11,-2 3-9,-2 3 6,0 3 14,-4 4-9,0 6 2,-1 5 18,-2 5 10,0 5 8,0 3-13,0 5 0,-1 2 1,3-1-21,-2 3-41,2-1-184,0 0-147,-2-1-160,0-2-112,-1-2-52,0-3 5,0-3 156,0-4 149</inkml:trace>
  <inkml:trace contextRef="#ctx0" brushRef="#br0" timeOffset="26712.5279">20675 5854 127,'-3'-9'305,"0"-1"72,3 2 89,0-1-11,4 1 4,1-3-7,3 3-20,2-2-58,3 3-76,1 0-96,1-2-83,1 3-43,1 2-33,0 1-19,0 4-5,-2 3-15,-2 1-24,-3 2 1,-4 1-14,-3 2-14,-4 3-7,-5 3 4,-2 0 16,-6 4 6,-1 0 10,-1 0 18,-1-2 12,3-1 9,3-3-1,3-2-9,4-2 31,4-3-16,4-2-7,1-2-10,6-3-1,2-1-11,3-1-18,2 0 21,0-1 16,0 2-3,-2 1 1,-3 1-28,-2 2 5,-3 3 10,-4 2-11,-5 4-1,-2 5-3,-8 3 28,-3 3 6,-5 3-39,-5 2-87,-2 1-116,-2 2-106,-1-2-75,4-2-88,-1-3-64,6-4-3,4-5 74,6-5 90,4-6 70</inkml:trace>
  <inkml:trace contextRef="#ctx0" brushRef="#br0" timeOffset="27854.5932">20886 6549 48,'-2'-7'246,"-3"2"32,1 2 39,-2 3-52,1 3-54,-1 0-9,0 0-18,0 3-20,0 0-36,1 1-39,0 0-23,1-1-37,1 2-15,-1 1-9,2-2-1,-1 1-1,2-3-11,0 0 1,0-1-1,1 1 7,-2-2-8,2-1 6,0 1 4,0-2 7,-2 2 18,1-2 9,1 1 18,0 0 22,-1-1 27,1-2-2,-2 1-5,1-1 11,0 1-2,0 1-17,1-2-11,0 0 11,0 1-9,-1 0-17,0 3 8,-2-1 1,2 0-14,-2 2-5,-1 0 25,0 3 29,-1 0-16,0 1-14,-1 1 13,-2 0-6,0 1-10,0 0-36,3-2-14,0 0 32,1-1-24,0 1-5,2-1-10,-1-2 3,3 0 13,-1-1-37,-1-1-8,1 1-3,-2-1-5,3-2-6,-3 1 4,2-1 3,-1 0 20,1 0 1,0-1 1,0 1-1,-1 0-1,1-1-1,0 0-2,1 0 18,2-1-8,-2 0-26,-1 1 24,0-1-6,-1 0-1,2-1-18,0 0 15,3-2 10,2 0-16,-1-2 5,3-1 7,0 0 22,2-1-8,1-1 8,5 1 20,-4 0-23,3 2-14,1 2-18,-1 1 9,3 3-19,-2 3-6,0 1 24,0 4 18,-1 1 6,-1 4-14,0 1-5,-1 4-14,-1 0-4,-1 4 5,-2 1-8,-2 0 21,-2 1 15,-2 0 20,-3 0 4,-1 0-23,-3-2 3,0 0-22,-5-1 7,-2-2-29,-4-1 2,-1-4 33,-1 1-18,-2-3 5,2-4-12,-2-2 6,3-3-14,-1-4-23,2-3 26,2-1 10,0-4 26,6-3-33,2-2-114,1-2-144,0 0-121,2-2-115,1 1-110,0-2-51,2 2 91,1 0 120,0 1 104</inkml:trace>
  <inkml:trace contextRef="#ctx0" brushRef="#br0" timeOffset="28041.6039">20823 6603 328,'0'-4'447,"0"0"66,0 2 99,3 1-31,1 1-108,2 0-85,3 0-67,4 0-55,3-1-115,2 1-98,7-2-81,2 0-218,4 0-204,2-1-162,-3 1-64,0 0-34,-2-2 21,-1-2 188</inkml:trace>
  <inkml:trace contextRef="#ctx0" brushRef="#br0" timeOffset="31156.7821">23293 4030 116,'1'-5'195,"0"-2"-4,-1-1-49,0-1-17,0-1-13,-2-1 0,1-2 5,-1 1 17,0-4 13,-1 0 5,-1 1-1,0-4-6,-1 3-3,0-2 8,-1-1 0,-1 2 6,0-1 4,-3 0 2,-1 1-10,-3 1-25,0 0-15,-2 1-12,-2 2 5,1 3 12,-3 0 10,1 4 5,-1 1-9,0 2-7,-3 4-25,1 3-29,-2 3-21,-1 5-5,0 2-8,0 6-28,0 5 2,1 5-4,0 6 6,2 5-8,-1 2-8,2 3 19,0 1-2,2 6 21,1 3-10,1 3-14,2 3 9,1 2 9,-1 3-6,2 1-19,0 2 16,3 2 20,0-2-15,3 0-9,3 1 0,2 0-6,4-3-11,3 1-11,4-4 8,3-2-1,4-4-1,3-2 12,3-4-15,3-4 4,4-5 12,0-3-5,4-7 5,1-3-21,2-7 5,2-4 5,0-3-8,-2-3 22,1-6-5,-1-4 16,-1-1 18,-3-4-8,-1-1-11,-4-2-31,-2-4 11,-4-1 19,-4 0-12,-2-2-1,-4 2 6,-3 0 11,-3-1-6,0 0-17,-4 2-91,-1-2-180,-3 3-148,-1-2-159,0 1-89,3 0-49,2 0 65,3 1 169</inkml:trace>
  <inkml:trace contextRef="#ctx0" brushRef="#br0" timeOffset="31257.7879">23417 5552 477,'2'21'661,"-2"1"56,0-7 27,-1-3-57,-1-4-593,-1-3-409,-2-3-217,-4-5-117,-6-6-60,-3-3 42,-3-1 224</inkml:trace>
  <inkml:trace contextRef="#ctx0" brushRef="#br0" timeOffset="47011.6889">13844 3600 47,'-1'-4'202,"1"0"19,0 0 9,0 1 6,0 0 15,-1 1 1,0-1 7,-1 2-18,1 0-31,-3-1-13,1 1 31,1 1 31,-1 1-5,2 2-3,-1-2-14,-2 2-60,-1 3-64,-2 2-57,-1 4-30,-4 3-16,1 4 7,-3 4 35,0 2-21,0 2 14,1 4 2,2 0 0,0 1-40,2 0 5,1-1 3,2-1 2,2 0-9,3 0-6,2-1 32,1 3-31,3-3 20,2 0-17,2-1-6,3 0 9,-2 0-3,3 1 19,0-3-8,0-1-8,1 1 5,0-1-7,-2-1 1,2 3 1,-5 0 0,0 1 14,-3 2-16,-1 1 7,-3 3-14,-4 1 7,-1 0-28,-4 2-6,-1 0 50,-1-2 6,-2 1 17,0-2-56,-1-3 26,0 1-8,2-3-34,-1-3-8,2-3-1,0-4 35,2-3 5,-1-4-15,1-2 21,4-2 3,1-4-8,1 1 12,2-2-23,-1-2 42,4 0 3,4-1-49,1-2 4,2 2 32,0 2-6,-2 1-57,1 4-17,0 2 23,5 6 33,-1 2 2,-1 7 4,-2 4 44,0 7-28,-6 6 39,0 5-29,-3 5-34,1 3 29,-1 2-7,0 1 2,-1 1-25,-2 2-5,-1 1 25,1 0-16,1 0-8,0-1 25,1 0 8,1-1-5,-1 0 3,1 0-7,0-2-22,3-1-1,-2-2-23,1 1 23,2-2-20,2 0 49,-1-1 9,1-3-12,1-1 30,-2-2-41,-1-2-16,2-2-32,0-3 9,0 1 3,2-3 2,-2-2 38,-1-2 4,2 1-23,-3-5 13,3-1-5,-2-3-14,1-3-7,1 0 8,0-4 18,4-1 6,0-2 24,1-2 0,3-3-7,0-1-46,0-2 16,1-2 1,-3 0-16,-2-3 8,0 1-16,-3 0 36,-3-2-47,1-1 14,-2 2-1,-1-2-1,-3 1-23,-2-1-140,-2-3-170,-5 1-266,-5-5-133,-5-7-66,-6-6-3,-7-9 126,-2-10 187</inkml:trace>
  <inkml:trace contextRef="#ctx0" brushRef="#br0" timeOffset="49323.8212">4656 9063 105,'3'-17'201,"-3"2"19,0 0-56,-2 2-22,1 2 6,0 0 18,0 4 12,-1 0 3,1 1-7,-1 2-21,2 1-32,0 1-34,0 2-24,0 3-15,0 3 16,-1 3 14,1 5 14,-2 4 18,0 4 8,0 6 10,-2 4-16,0 3-14,-1 3-9,0 3-17,-1-1-21,-1 0-19,2 1-22,0-4-22,0-3-38,0-1-46,1-6-40,2-3-52,0-3-44,0-4-29,1-4-3,1-3 22,0-3 12,1-5 24,2-5 24,-1-6 6,1-5-25,-1-6-23,-1-7 6,1-5 15</inkml:trace>
  <inkml:trace contextRef="#ctx0" brushRef="#br0" timeOffset="49696.8425">4603 9196 146,'0'-33'238,"1"5"49,-1 4-25,0 3-13,1 5-14,0 4-20,0 2-28,0 3-33,5 3-22,-2 5-25,3 5-6,4 4-12,-1 5-2,4 6-14,-3 2-14,4 2 3,0 3 5,-1 1-2,2-1-11,-1-1 11,-1 0-7,-1-1-10,1-2-13,-3-2-3,-1-3 5,0-3 5,-2-2-10,-1-3 4,-2-3 27,-1-1 51,0-4 31,-1-5 8,1-3 17,-4-8-3,3-6-32,-3-8-58,-2-5-31,1-6-23,-2-2-13,2-2-6,-2-2-2,2 3 8,0-1-7,-1 4 8,1 2 15,-1 4 6,1 4 10,-1 5-3,1 4 5,0 3-1,0 4-16,1 2-17,0 3-23,1 2-30,3 2-76,-2 3-93,3 0-68,0 2-56,3 2-74,0 3-83,0 3-71,2 1 12,-3 1 27,1-2 43,-1 0 77</inkml:trace>
  <inkml:trace contextRef="#ctx0" brushRef="#br0" timeOffset="50173.8698">5065 9252 91,'5'16'257,"0"-5"27,-2 0 32,1-4-67,-1-1-41,1-2-10,0 1-5,2-2-12,-1-1-17,-1 0-36,2 0-38,-2-1-22,1 1-21,0 1-14,0-3-13,0 3-1,-2 0 1,2 0-7,0 2-7,-2 0 0,1 2-1,-2 1-5,1 2 0,-3 3 0,-1 0 1,-3 3 1,-1 2 2,-3-1-2,-1 2-2,-2 0 2,0 1-1,-2-2 12,2 0 33,-1-2 50,2-1 64,0-3 60,1-2 36,2-2 14,2-1-12,1-1-43,0-1-71,4-2-53,0-2-34,2 1-25,3-4-18,3 1-7,1-2-3,2 1 2,1-2-14,1 0 9,1 0 4,1 0-6,1-2 24,1 2 3,0 1-12,-1 0-17,-2 1 6,-2-1 13,-1 2 3,-2 1-26,-2-2 35,-2 1-8,-1 1-13,0 0-34,-2 0-78,-2 0-86,-3 3-91,0-1-83,-4 1-142,0 1-129,-3 1-22,-4-1 56,-3 1 56,-1 1 83</inkml:trace>
  <inkml:trace contextRef="#ctx0" brushRef="#br0" timeOffset="50450.8856">4679 9967 112,'-8'7'199,"4"0"11,-1-3-56,3 1-38,2-1-16,2-2 12,2-1 27,1 1 49,5-2 80,0 0 87,4 0 58,3-2 18,0 1-16,4-1-48,3-1-85,2 0-104,2 0-82,-1-1-50,2-2-20,2 1-14,1 0-13,2 0-24,-1-2-192,0 2-232,-3 0-156,-4-2-77,-6 0-44,-11-3 2,-9-5 179</inkml:trace>
  <inkml:trace contextRef="#ctx0" brushRef="#br0" timeOffset="53369.0526">1259 4845 63,'-4'-2'90,"1"0"7,0 1 3,-1-1-3,1 2 0,0-1 3,1-1-2,0 0-8,-1 0 3,1-1 7,0-1 12,0 1 12,0 1 14,1-1 23,0 1 7,0 0 0,-1 1-14,2-1-15,-1 2-28,1-2-38,0 1-25,0 1-25,1 0-12,2 0-10,3 0-1,1 0 3,2 0 7,2 0 4,2 0 2,1 0 5,2 0 6,1 1 4,1 1-2,-2-1 3,3 1 11,-1 0 8,-1 0 7,2 1 15,1-1 19,-2 0 17,1 1 17,1-1 4,0 0 9,21-1 126,-20-1-143,1-2-20,0-1-9,-1-2-19,1 2-12,-3-1-15,-1-1-14,-1 1-8,-1 1-5,-3 0 2,0 1-4,-3 1 0,-1 0 3,4 0 24,-8 1-22,-1 0 2,0 1 0,-1-1-2,0 1-4,-1-1 1,2 0 24,-3 0-25,-1 0 4,1 0-4,1 0 4,-2 0-20,0 0-77,-2 0-125,4 0-126,-2 0-218,-3 0-152,-1 0-62,-2-1 29,-5-2 98,-1-7 109</inkml:trace>
  <inkml:trace contextRef="#ctx0" brushRef="#br0" timeOffset="54992.1454">14459 4185 105,'-2'-2'194,"0"1"-9,-2-1-59,1 0-21,2 1-29,-2 0-1,2 0-18,1 1-8,1 0 2,0 0-13,0 1-18,-1 0-1,0-1 2,-1 0 4,0-1 8,2 0 1,0 1 12,-1 0-4,1-1-7,0 1-12,-1 0 5,0 1 9,2 0 3,2 0 13,-2 2 4,2-3 26,-1 2-8,0 1-3,2-2 2,1 1 1,0-1 3,2 2-12,1-3 14,0 2 6,2-2 5,0 0 6,2 0 10,1 0 25,1 0 9,1-2 11,-1 2-31,1 0 3,2-3-18,-1 2-17,1 0-27,-1-1-22,1 1 11,0 0-21,-2 0-3,0 0-3,0 0 6,-1 1 6,-2 0-5,2 0 2,-1 0 11,0 1-12,-1 0-10,1 0-8,-2 0-11,1 0-13,0 2-3,0 1 5,2-2 21,-2-1-4,1 0 18,-1-1 14,-1 0-8,-1 0-16,-1 0-10,-1-1 17,-3 0 0,1 3-18,-1-1 48,-1-1 4,-1 1 14,2-2-166,-5 2-210,-1-1-196,-7 5-175,-4 1-49,-8 1-57,-10-2 134,-5-3 193</inkml:trace>
  <inkml:trace contextRef="#ctx0" brushRef="#br0" timeOffset="67865.8817">5529 4877 24,'-3'-2'67,"1"0"-2,0 0-9,0 0-12,1 2-6,0-2-15,0 2-9,0 0-6,0-1-4,1-1-4,0 2 0,0 0 2,0 2-4,1-1 2,1-1 0,0 0 3,0 0 2,1 0-5,1 0-1,-1-1-4,2-1-12,-3 1-18,2 0-50,-1-1-21</inkml:trace>
  <inkml:trace contextRef="#ctx0" brushRef="#br0" timeOffset="69256.9613">8756 4819 37,'-2'1'80,"1"-2"-32,0 1 1,0-2-8,-1 1 5,0 1-11,0-1 5,2 1-1,1 0-4,-1 0 8,2 0-1,-2 0-6,-1-1-9,0 1-7,1 0-8,0 1-3,1 0-11,1-1 8,-2 1 3,2-1 13,-2 1 4,0 0-5,1-1 14,-1 1-4,0-1 14,0 1 7,0-1-8,0 0-1,1 0-4,-1 0-5,0 0-4,0-1-12,-1 1 4,0-1 1,-1 1 9,2-1 2,2 0-6,-1 2-4,-1-1 3,0 1 4,0-1-3,0 1 10,0 0 15,0-1 13,1 0 1,0-1 0,-1 0-12,-2 1-2,1 0-16,-1 1-18,2 0-11,-1-1-35,2-2-54,-1 0-94,-1-1-95,0 1-48,-2-1-23,1 0 12</inkml:trace>
  <inkml:trace contextRef="#ctx0" brushRef="#br0" timeOffset="77367.4252">8982 4320 26,'-1'-8'209,"0"1"27,0 1-17,-2 3-8,0-1 52,-1 0 53,1 0 55,0 1 37,1 0 37,-2-1-30,1-1-67,-1-2-80,-1 1-79,1 1-60,-1-1-48,0 0-27,-1 1-13,-1-3-36,1 1-14,-2-2 11,1-1-9,-3 2-7,-1-2-2,-1 1 36,-1-1 3,0 1-13,0 1-10,0 1 7,1-2-14,-3 1-3,2 0-4,-1-1-5,0 2 8,0-3 10,-2 2 9,1-1-2,-1 4 7,-1 0 5,-1 2-10,-2 1-17,2 5 9,-2 1-4,0 2 9,2 1 12,0 5-10,-2-2 23,2 4-9,0 1-9,-1 3-17,2 1-9,0 3 16,0 1-15,3 3 1,-1-1 14,2 2 16,1-1-12,1 0 15,1 1-13,2-3-10,2 0-26,2 2 5,4-3 13,4 1-31,0-1 12,1 0 44,3-1 3,1 0-18,2-1 5,-1-1 8,0 0 4,3-2-30,2-1 30,0-1-12,1-2-12,1 0 7,2-4-6,0-1-2,2-1-8,0-1 16,1-3 1,1-1 7,3-2-5,-3-1 4,2-1-3,0-3-3,0-2-2,1-1-4,-1-2 5,0 0-6,-1-1 2,0-1 1,-4 0 2,1 1 0,-2 0-1,-3 1-7,-1 1-22,-3-1 13,0 1 3,-6 1 19,2-1 3,-3-1 6,-1 0 20,-1 0-13,-2-2-3,-2-1 9,-1 0-16,1-1-66,-4-1-199,-1-3-232,-1-2-138,-3-1-101,-1-4-26,-1-4 49,1-6 191</inkml:trace>
  <inkml:trace contextRef="#ctx0" brushRef="#br0" timeOffset="82446.7157">6299 9199 122,'-5'-11'136,"1"0"-14,-1 0-2,0 2-2,0-3-7,0 3 2,-2 1 12,2-2 10,1 2 22,-1 0 32,2 1 42,-1 1 38,3 1 28,-2 3 21,2-2 0,0 1-18,0 2-28,1 1-38,0 2-48,0 3-54,1 1-31,0 3-31,0 2-28,-1 4-19,0 3-13,0 1-3,0 3-7,0 1 2,-1 2-2,-1 2 0,2-2 0,-3 1-1,3-2-1,-1-2-3,0 1-3,-1-2 0,2-1 7,-1-2 4,-1-2 0,2-1-3,0-2 9,0-1 1,1-3-6,0 1-2,-1-5-18,1 0-48,1-2-99,0-1-113,1-1-107,1-3-98,1-2-91,0-5-43,0-3 50,0-4 85,1-2 94</inkml:trace>
  <inkml:trace contextRef="#ctx0" brushRef="#br0" timeOffset="82942.7441">6651 8702 63,'5'-19'282,"-1"4"78,-1 3 113,-3 5 28,2-1 10,-2 3-10,-2 3-29,2 0-68,-2 2-108,0 4-118,0 2-89,-1 4-47,2 4-25,-1 1-10,-1 4-3,1 5-7,-2 0 9,1 4-2,0 3 7,0 2 0,0 1 2,0 3-7,-1 1 0,2 2-3,-2 0-4,1 1-5,0 0 0,0 2 5,1-3-2,0 0-5,2-3 6,0-2 2,0-5 0,3-1 5,1-2-4,-1-2-2,3-2-6,1-4 3,0-1 2,1-4 2,3-1-10,-1-2 5,3-3 8,0-2 2,0-3 2,1-3 0,0-1 13,1-4-1,-3-1-4,1-1-7,0-2-8,-3 1-4,-1-2 4,0 1-2,-5 0-1,1 0 4,-3 0-2,-1-1-1,-3 1-1,-1 1-4,-3-2 3,-2 3 8,-2 0 0,-1 0-1,-3 2-12,-2 2 7,-2 1 0,0 2 6,0 0-2,-1 2-6,2 1 13,2-1-7,2 0-19,3-1-92,1 0-147,2 0-126,2-1-135,2-1-125,3-2-47,0-3 44,2-3 133,3-1 123</inkml:trace>
  <inkml:trace contextRef="#ctx0" brushRef="#br0" timeOffset="83737.7895">8426 8924 70,'1'-1'208,"1"0"21,-1-1-31,-1 2-46,-1-5-20,-1 2-4,1-4 1,-1 0 4,-1-3 0,1-1 13,-1-2 9,-1-1-2,0-1 13,0-1 25,-2 0 27,-1 0 22,0 1 5,-2-1 13,0 3-14,-2-1-34,-1 2-32,-1 2-45,0 0-36,-1 4-36,-2 1-24,-1 2-19,1 3-25,-2 5-4,0 2 2,0 2 2,-2 6 9,1 2 12,0 3 2,-2 6 1,1 3-4,2 3 9,1 4-17,0 2-10,1 4 5,4 0-9,0 2 5,3 1-17,2 0 11,2-1 5,4-1 12,1-2-5,1-3-4,4-3 3,1-1 0,3-2 0,1-3-22,2-3 14,1-2 11,1-3 11,2-3 3,1-3 2,2-3 15,1-2-9,0-1-14,3-2-16,-1-2-5,1-2-2,1 1-5,0-3 6,-1-2 2,0 0 3,-1-2 5,0 0-1,-2-1 1,-1 0 1,-4-1 9,1 1-1,-5-1-5,2 1-2,-5 1 0,0 1-2,-3 1-4,0 0 0,-2 0 6,-1 0-2,0 0-5,-1 0-12,-1 0-101,-1 1-213,-2 0-220,-4 2-112,-2 0-57,-3-3-22,-1-4 86,-1-4 203</inkml:trace>
  <inkml:trace contextRef="#ctx0" brushRef="#br0" timeOffset="85270.8772">9992 8980 5,'-2'2'226,"0"0"29,-1-1 24,1 0-70,-1 0-62,0 0-37,1-1-23,0 0-27,2 0-34,-2 0-31,2 0-33,2 1-40,-2 0-47,2-1-88,0-1-38,-1-1-10,1-1 10</inkml:trace>
  <inkml:trace contextRef="#ctx0" brushRef="#br0" timeOffset="85428.8863">10187 8990 76,'0'5'158,"-1"-2"-26,0 0-61,-1 0-46,1-3-94,1 0-39,-3-1-31</inkml:trace>
  <inkml:trace contextRef="#ctx0" brushRef="#br0" timeOffset="86185.9296">10277 8789 24,'3'2'165,"0"0"8,1-1-38,1-1-23,1 0-14,1 0-12,2-2-4,2-1-5,2-1-11,2 1-13,0-4-6,4-1-9,0 1-8,3-3-13,2 1-7,-3-1-4,1-1 1,1 0-5,-3-1 1,2 2 1,-2 1-3,-2 0 2,-2 1-11,-1 3-17,-2 2-19,-4 2-16,-2 3-26,-4 4-41,-3 2-61,-2 2-23,-3 3-1,-4 0 4</inkml:trace>
  <inkml:trace contextRef="#ctx0" brushRef="#br0" timeOffset="86362.9397">10555 8830 37,'0'7'187,"-2"1"19,1 4-38,1 1-38,0 3-26,0 1-19,0 3-16,0 3-19,0 2-15,0 1-14,0 3-6,-1 0-7,1 1-4,1 0-4,-1 0-6,0-4-15,0 0-16,0-5-34,0-1-32,0-4-53,1-6-43,1-3-11,-2-6-1</inkml:trace>
  <inkml:trace contextRef="#ctx0" brushRef="#br0" timeOffset="86518.9486">10620 9073 169,'3'-3'244,"-2"0"13,2 6-33,-1-1-70,0 5-35,0 1-17,0 1-12,1 2-10,-3 0-17,4 0-18,-1 2-25,2-1-27,-2 0-25,0-1-33,0 0-39,-1-2-52,0-2-82,1-1-30,-2-3-6,-1-3 18</inkml:trace>
  <inkml:trace contextRef="#ctx0" brushRef="#br0" timeOffset="86862.9683">10773 9062 129,'8'-5'273,"1"2"11,0 2 10,-1 1-116,2 1-83,-1 0-43,0 2-15,1-1-18,1-1-10,2 1 0,-2-2-14,4-2-25,-2 0-26,1-2-11,-1-1-6,1-2-28,-2-2-16,1-1 12,2-5 19,-3-1 11,4-2 10,-1 1 20,-1-1 31,1 0 16,-2 2 10,-2 3 19,-3 1 17,-1 2 26,-3 3 10,-1 2 9,0 0 7,-2 3 0,-1 0-2,0 0-21,0 2-12,1 0-17,1 0-9,0 0-19,1 1-15,0 0-3,1 1-4,0-1-2,-1 0-7,2-1 9,-3 0-5,1 0 0,-1 0 2,-1 0-6,1 0-15,0 0-25,0 0-10,-1 0-12,-1 0-19,0 0-11,-1 0-14,1 0-7,0 0-23,0 0-19,0-2 5,1-2 7</inkml:trace>
  <inkml:trace contextRef="#ctx0" brushRef="#br0" timeOffset="87318.9944">11161 8793 103,'1'-14'131,"-1"2"11,0 0-5,0 4-2,0-5 151,0 10-149,0 0-5,0 3 1,2 2 0,0 2-6,0 3 17,0 1 4,1 3-6,0-1-21,-1 4-20,0-1-18,0 1-39,1-1-6,1-1-24,-2-1-17,2-1-23,-2 0-26,1-1-28,-1-1-21,-1-3-13,1 0 3,-2 0 10,-1-4 15,1-1 25,2-2 10,0-3 10,1-2 17,-1-2 17,-1 1 8,-1-1 17,0 3 22,0-1 30,0 2-6,0 3 5,1-1-1,0 2-2,0 1-17,2 0-22,-1 2-3,0 1-12,-1 1 3,2 3-20,-2 0 1,1 3-14,-2 2-21,1 0-24,-1 1-22,-1 3-10,1-1-5,-2 1 9,1-1 16,-2 0 24,2-1 20,1-1 11,-1 1 15,1-2 17,0 1 11,-1-1 11,1 0 13,0 0 12,0-1-2,1 0-6,0 0-9,2-2-6,-2 0-12,0-2-5,1 1-8,-2 0-7,0 0-2,0-1-14,0 0-27,-3 0-22,0 0-32,2 0-24,-3-3-29,-1 2-17,1-3 2,0-3-3,0 0 6,1-4-14,-2-4-11,1 1 4,1-3 18</inkml:trace>
  <inkml:trace contextRef="#ctx0" brushRef="#br0" timeOffset="87670.0145">11186 9153 105,'-1'-4'182,"1"2"33,-2 0-21,-1 3-15,2 1-5,-2 4-6,0 0 0,0 5-5,2 1-4,0 3-15,-1 0-21,2 1-28,0 1-23,0 0-15,3-1-16,-1 0-11,3-1-13,2-1 0,0-3-1,0-2-1,1-3 14,1-2-5,-1-2 8,1-5 2,1-4 1,0-5-8,1-4-20,3-6 2,-1-4-5,-2-5-15,1-5-16,-1-3-14,1-1-4,-2-2-11,0 1 6,-1 3 6,0 1 7,-3 5 26,0 4 25,-1 8 38,-2 2 28,-1 4 13,1 5 58,-1 2 28,0 5 27,2 5-1,0 3-11,0 6 19,-1 5-34,0 2-33,-1 3-38,4 2-23,-2 0-15,-1 3-32,1-1-19,0 2-13,-2 0-2,-1 0-4,-1 0-31,-1 1-91,-1-3-114,-3 0-97,0-1-90,-3 0-75,0-4-37,-1-1 39,1-4 39,0-5 67,-2-6 59,3-6 61</inkml:trace>
  <inkml:trace contextRef="#ctx0" brushRef="#br0" timeOffset="88035.0353">11366 9164 244,'0'-15'301,"0"4"29,0 1-42,-2 1-66,2 3-47,0 3-43,0 2-39,0 3-31,0 5-14,0 3-20,0 2-1,-2 2-8,2 1-9,-1 2 2,1 0-8,1-3-4,1-2-14,0-3-2,1-2 0,2-3 2,0-8-2,3-4 0,2-6 4,0-6-1,0-4-4,5-5-9,-2-5-1,2-3-1,-1-3 1,-1 0 7,0 2 5,-2 3 9,-3 5 8,-1 5 10,-2 5 8,0 5 8,-1 4 17,-2 7 26,1 5 24,-2 6 25,1 7 20,-1 6 10,1 3 10,0 6-3,-1 1-5,1 2-14,3 0-12,0-1-7,2 1-14,-1-2-20,4-1-20,-1-1-8,1-2-16,1-5-22,2 0-8,0-5-15,1-3-37,0-4-67,0-4-87,-1-3-65,1-4-79,-4-4-58,1-2-50,-4-3-25,-1-2 33,-1-4 53,-3-2 61</inkml:trace>
  <inkml:trace contextRef="#ctx0" brushRef="#br0" timeOffset="88257.048">11776 8935 100,'-1'-17'271,"-1"2"16,0 4 8,0 2-99,-2 2-83,-1 3-48,0 3-29,-2 4-17,1 4-7,-2 2-10,-2 4-6,1 4-4,-1 3-8,0 1-2,2 4 0,0-2 5,3 0 4,0-2 8,2-2 10,3-2 3,0-1 0,1-2 9,2-3-2,2-1 5,0-3-6,3-1 1,1-2 0,1-4-21,3 0-14,-1 0-32,1-3-47,2-2-83,1 1-66,-1-3-25,0-3-6,0 1 17</inkml:trace>
  <inkml:trace contextRef="#ctx0" brushRef="#br0" timeOffset="89257.1052">12426 8884 193,'1'-5'210,"0"0"-32,-1-2-38,0-1-23,0 1-17,0-3-11,-1 1 9,0-2 10,-1-1 9,-1-1 7,-1 0 10,1 0 11,-1 0 21,-2-1 15,0 1 2,-1 0 5,-1 1 1,-1 1-10,-2 1-20,-2 3-4,-2 2-4,1 2-11,-3 3-3,0 4-6,-1 2-7,-1 6-25,0 3-15,-1 4-13,0 5-15,1 4-12,1 5-5,2 1-19,4 3-5,1 1-2,4-1-7,4 1-9,3-2-14,4 0 31,3-1-3,4-4-4,2-1-6,3-3-1,4-2 4,2-5-24,1-2 3,3-3 13,-1-4 9,2-2 10,0-5-18,0-3 21,0-2-9,0-1-12,-2-3-4,-2-2-23,1-2-61,-3-1-157,-4 0-113,0-2-110,-3 2-115,-4 0-74,-2-1 29,-4 4 116,-3 1 102</inkml:trace>
  <inkml:trace contextRef="#ctx0" brushRef="#br0" timeOffset="89375.112">12587 9257 135,'0'12'287,"0"-3"22,0-1 27,0-2-62,0-1-34,0-2-25,0-2-22,0-2-33,0-1-94,0-3-121,0 1-150,0-4-137,-3 1-71,0-3-21,-2 0 50,-1 0 60</inkml:trace>
  <inkml:trace contextRef="#ctx0" brushRef="#br0" timeOffset="89882.141">10966 9517 111,'-11'3'144,"2"0"-47,1-1-36,3 0-26,1 0-12,0-2-10,3 3 7,1-3 7,4 2 6,0-1 9,4 0 7,5 0-7,3-1 0,4-1-11,7 0-23,2-2-45,8-4-83,5-3-37,5-2-25,5-7-13</inkml:trace>
  <inkml:trace contextRef="#ctx0" brushRef="#br0" timeOffset="112809.4524">13799 4741 77,'-9'0'201,"3"-1"32,0 0-51,-1-1-52,2 0 3,2 1 39,1-2 10,-1 1-8,3 0-14,2 1 11,-1 1-39,3 1-69,-1 0-9,7-2-21,0 2-6,5 1-15,1 0-16,2 1 17,1-1-20,0 1-23,-1 0-41,3 0-42,-3-3-7,0 0-47,-3 0-51,-1-2-19,-4 0 1,-3-1-14,-5 1-6,-2-1 20,-2 0 35</inkml:trace>
  <inkml:trace contextRef="#ctx0" brushRef="#br0" timeOffset="112972.4617">13977 4721 54,'-3'-2'175,"3"0"30,0-1-23,0 2-34,3-1-9,0 0-8,3 1-12,0 0-10,2 2-13,2 0-11,1 2-14,0 1-24,2 1-16,0 1-7,-2 2-5,0 1-6,-2 2-4,-4 1-4,-6 3-14,-5 4-26,-9 3-29,-4 6-38,-7 2-50,-9 5-91,-5 3-38,-7 3-2,-6 1 14</inkml:trace>
  <inkml:trace contextRef="#ctx0" brushRef="#br0" timeOffset="113987.5197">4651 10729 226,'-2'-11'339,"-1"-1"45,1 1 41,0-1-120,1 1-59,-1 2-44,2 2-42,-1 0-45,0 3-36,0-1-26,1 4-18,1 2-9,0 2 0,0 5 10,-1 3 10,2 4 12,-2 6 4,0 2-4,-2 5-6,1 2-9,-2 3-10,-1 3-18,-1-2-8,-1 2 0,0-1-1,-1-2-7,1-2-9,-1-4-13,3-4-14,-1-3-17,1-4-17,3-4-14,0-3-37,1-7-46,1-6-48,0-8-49,3-8-46,0-5-52,-1-8-17,1-4 27,1-5 47,-2-3 96</inkml:trace>
  <inkml:trace contextRef="#ctx0" brushRef="#br0" timeOffset="114361.5411">4615 10788 84,'3'-36'169,"0"6"42,-1 4-9,0 4-26,2 5-15,-2 3-2,2 3-5,0 3 6,1 4 13,4 4 5,-1 5-3,2 5-16,1 4-24,0 5-23,0 5-31,0 2-27,-1 5-14,1-2-10,-1 3 3,-1-3-4,-1 0-6,0-2 2,1-4 3,-4-1-1,1-4-5,-1-2 8,-1-4 8,-1-2 10,-1-3 24,1-3 50,-1-4 47,1-6 5,-1-6 20,0-5 0,1-8-21,-1-4-49,1-4-47,0-2-17,0-3-27,0 1-13,1-1-8,-3 4-2,2 1-3,0 3 4,-2 4-4,1 1-6,-1 4-2,-1 4 1,0 5-1,0-1-10,0 4 2,0 2 3,0 0 1,1 1-5,2 1-40,2-1-57,-1 1-59,1-1-51,1 3-39,0-1-34,1 0-1,1 1 5,-1 0-11,2 1-18,-1 0-38,0 1-54,2 0 0,-3 1 33,1 2 57</inkml:trace>
  <inkml:trace contextRef="#ctx0" brushRef="#br0" timeOffset="114841.5686">5062 10645 31,'5'15'205,"-2"-3"29,0-2-8,1-1-26,1-2-1,0-2 0,1-1 3,0-1-12,0-2-18,0 0-20,1-1-36,0 0-23,2-1-26,-1 1-18,2 0-15,-2 2-16,-1-1-3,0 3-9,-1-1 0,-2 4 3,-2 2-3,-3 3-2,-3 5 2,-1 2 6,-3 2 2,0-1 0,-3 0 6,3-2 13,0-2 24,0-4 35,1-1 22,2-3 13,3-1-1,-2-2-4,2-2-22,4-1-39,-1-2-32,3 0-17,1 0-2,1-2-1,4 2-5,-2 0 0,2 0 1,1 0 8,0 2-5,0 1-14,1 1-7,-3 1-2,0 2-2,-1 3-18,-4 0 2,0 2 6,-2 2 10,-5 1-8,-1-1 8,-3 0 18,-1-1 15,-3-2 14,1-1 16,-2-2 15,-2-3 10,0-2-6,1-2-2,-1-3-17,0-1-12,1-1-22,1-2-68,1 0-56,1-1-63,3-2-97,1-1-125,3 0-121,2-2-22,1-2 16,4 1 30,2-3 89</inkml:trace>
  <inkml:trace contextRef="#ctx0" brushRef="#br0" timeOffset="119275.8222">6410 10596 156,'-4'-1'231,"1"1"29,1-3-50,-2 1-19,1 1-8,2-1-3,-1 0 0,0-1 0,0 0-12,2 2-10,-2-2-16,1 1-17,-2 0-7,3 1-4,-1 1-6,1-2 4,-1 2 0,1 0-7,-1 0-13,1 0-18,0 0-21,0 0-18,1 0-10,0-3 4,0 3 12,3-2 17,0 0 16,0-1 21,0-1 21,2 1-9,0 1-6,1 0-22,1-1-6,2 2-15,0 0-29,2 0 1,0 1-4,0 0-5,2 1-6,0 0 8,-2 1 23,3 1-23,-2 0 6,-3 2-2,1 1-17,-2 0-3,0 0-35,-2 2 29,-4 0-18,1 2 11,-3 1-2,-1 4-2,-1-1 17,-3 4-16,0 1 11,-5 3 2,0-1 13,-2 1 0,0 0 8,-3-2-5,2-1-10,0-2 3,-2-4 7,4 1-6,1-4 2,0-2 21,2-3 9,0 0-1,2-1 5,1-2-14,2-1 3,1-1-19,2 0-7,3-1-7,1 0-13,4-2 1,2-1-3,2 1 3,-1 1-22,3 2 9,1 0 10,0 3 9,1 3 6,-1-1-16,-1 4 26,-1 1-2,-2 2-19,0 1-2,-4 1-29,-2 4 26,-2 1-13,-3 3 0,-3-1-11,-3 1 14,-3 0 15,1-1 10,-4-1 21,-1-3 13,-1-4 20,-3-1-4,0-5 0,0-2-15,-2-4-14,0-5-14,2-1-17,0-3-29,3-3-116,2-1-125,4-3-183,5-3-201,3-1-98,2 0-33,3-2 82,4 0 106,5-2 177</inkml:trace>
  <inkml:trace contextRef="#ctx0" brushRef="#br0" timeOffset="119812.8529">8690 10383 119,'-3'-6'223,"-1"1"8,1-1-28,-1 1 4,-2 1 18,0 0 31,-2-1 40,1 2 45,-4 1 34,1 1-11,-3 2-19,1 3-47,-5 5-54,-3 5-62,-1 5-52,0 3-27,-2 5-33,0 4-27,1 3-18,1 2-14,1 1-10,4 1-1,4-2-5,4-1 14,2-2-6,6-2-3,3-2-7,6-2 0,3-5 0,5-1-7,4-5 6,2-3 6,4-5 2,6-4-7,0-3 4,4-4 4,3-3 2,1-5-63,-1 0-181,0-2-171,0-1-174,-4-1-92,0-3-52,-4-3 36,-4-2 171</inkml:trace>
  <inkml:trace contextRef="#ctx0" brushRef="#br0" timeOffset="120281.8798">10292 9875 95,'-4'-11'213,"1"1"18,1 0-37,2 1-24,0 1-6,1 1 62,0 2 18,1 3 17,1 2 8,0 2 32,2 3 0,2 3-60,1 1-28,0 3-23,0 0-36,0 2-55,0 1-44,1-2-36,-1-2-52,1 2-61,-2-4-48,-2 1-36,0-3-27,-2 0-39,-1-2-41,1-3-33,-2-2-32,-1 0-62,0 0-13,-3 0 31,1 0 55</inkml:trace>
  <inkml:trace contextRef="#ctx0" brushRef="#br0" timeOffset="121174.9308">10350 10074 253,'-7'21'306,"2"-1"31,2-4-51,3-1-36,0-3-33,3-1-43,1-2-34,2-2-26,4-3-30,-2-3-27,3-1-16,0 0-19,1 0-1,-1 0-8,-3 3-2,0-1-15,-4 5-17,-1 3-13,-5 5-4,-2 6 0,-3 2 3,-2 3 15,0-2 17,1-2 11,3-3 0,0-2-1,3-2 2,2-3 1,4-3-3,0-1 6,3 0 0,1-4 5,2 1-1,1 1-3,0-1 0,1 1-2,-1 2 0,-1 2-4,-1 1-2,0 2 2,-1 3-14,-5 1 6,-2 2 4,-2 3-4,-4 2 6,0-1 6,-4 0 8,0-1 0,-2-4 2,0 0 3,-1-4-2,0-5-13,0-3 8,1-6 4,1-6 0,3-5-2,1-6-14,3-5 8,2-5 9,2-1-16,3-3-1,2 1 6,0-1 2,5 0-12,1 1-4,2 1 1,5 1 1,2 0-7,6 1-1,0 1 34,4 2-13,-1 1-4,3 0-2,-2 0-8,1 2 13,0 0-27,-2 3 9,0 0 6,-3 1-14,-3 1 22,-3 3-5,-4 2 12,-5 2-18,-3 1 12,-7 2 19,-2 1-8,-2 4 16,-3-1-25,-2 2 21,-2 2-24,-1-2-4,-2 1 11,2-1-22,1 2 10,2-2 9,0-2 7,2 1-8,-2-3-19,2-1 0,-3-3 7,3-1-31,0-1 10,-1-3-6,-1-1 10,3 2 13,-1 1 2,1-1 43,0 4 43,0 3 24,-3 1 26,4 6-6,-2 5 13,1 3 6,1 9-40,-1 5 8,0 3-1,1 5-6,-1 2 17,2 0-38,0 0 1,-2 1-28,4-1-30,-1-1 31,2-1-20,2-2-41,0-4 1,2-3 1,1-3 6,2-4-30,1-4-9,2-1 43,1-5-6,0-3 5,1 1-14,0-4 11,2 4-37,-1 1 16,2 0 20,-1 4-45,-2 1 36,0 3 0,-2 3 35,-1 1-21,-3 3-28,-2 2 53,-5 3-7,-5 2-14,-4 1 17,-6 0 11,-4 0-7,-3 0-43,-4-3-10,-3-4-67,0-4-113,1-3-79,2-7-117,1-7-154,2-5-127,1-9 7,0-10 62,5-8 54,2-6 120</inkml:trace>
  <inkml:trace contextRef="#ctx0" brushRef="#br0" timeOffset="121345.9406">11567 10579 258,'9'21'294,"-4"-4"-32,-3-6-123,-2-4-227,-5-7-119,-2-7-60,-4-5-14</inkml:trace>
  <inkml:trace contextRef="#ctx0" brushRef="#br0" timeOffset="123079.0397">11318 10741 45,'3'4'192,"-2"-2"9,1 1-30,-1-1-80,1 0-45,0-1-25,0 0-26,2 0-49,-1-1-70,2-1-39,-1-2-21,1-1-5</inkml:trace>
  <inkml:trace contextRef="#ctx0" brushRef="#br0" timeOffset="125230.1628">4644 11712 24,'2'-2'167,"0"-2"-10,-2 0-8,0 0 4,0 0 4,-1 2 75,0-1 34,-1 0 10,2 0 7,-2 1-3,1 2-16,1-3-79,-2 3-51,1-2-34,1 2-29,-1-2-25,1 2-17,-1-2-15,1 2-9,0-1-1,0 1-3,0 0 3,0 0 0,0-1 3,-1 0-1,0 0-5,1 0 2,-1 0-9,0-1-6,1 2-15,-1-4-10,1 0-8,0 0-7,0-1 0,0 0 5,0 0 9,0 0 11,0 1 8,0-2 9,-1 2 8,0 1 2,1 0-1,0 0 9,0 2 4,0-1 4,0 2 7,0-2 10,0 4 7,0-1-5,-1 3 1,-1 3-2,2 2-2,-1 3-1,0 3 8,-1 3 13,0 3 18,-1 1 21,0 4 35,-3 1 18,2 2 13,-1 2-4,-1 1-5,0 0-16,-1-1-34,1-1-27,0-1-22,1-3-14,0-2-21,1-3-4,0-3-3,2-4 2,0-2-7,1-3-1,0-1-10,-1-3-33,2-2-39,0-3-50,2-3-61,-1-5-49,1-6-14,0-3-6,1-4 6,-1-1 19,1-1 37,0 1 37,0-1 20,1 1 21,-3 3 29,2-2 28,0 3 24,-2-2 18,1 2 11,-1 0 8,1-1 11,-1 2 7,2-1 11,-2 0 12,1 1 17,0 0 24,0 0 8,1 3 5,-1 2-7,0 1-7,1 2-14,-3 2-16,2 2-6,1 2-4,-1 3 14,4 3 26,-2 4 38,3 3 39,0 4 36,3 3 18,0 4 17,0 2-33,2 2-26,0 3-29,1 1-33,0 0-24,0-1-25,0 0 13,-2-3-29,2-1-1,-3-1-10,-1-4 5,1-2-10,-3-3-5,0-3 22,-2-2-14,0-4 12,1-3 3,-2-5 8,2-7 1,-1-6-12,0-7 5,0-4-11,-1-7-13,2-1-7,-2-2-6,-1 0-1,2 1-14,0 2-12,0 0-30,1 1-98,1 0-122,0 1-152,2 4-216,0 1-109,0 3-35,1 1 63,-1-1 106,1-1 143</inkml:trace>
  <inkml:trace contextRef="#ctx0" brushRef="#br0" timeOffset="133669.6455">5291 11770 174,'-1'-9'210,"-2"1"-8,0 1 22,1 0 30,-1 1 18,1 1 2,-2 1 0,1 1-7,1 0-77,0 1-60,-1 1-33,2 0-24,-1 2-14,-2 1-14,1 3-11,-3 0-13,0 7-10,-1 0-4,-2 4-7,-1 2 0,-2 2-1,0 1 2,-1 3 0,-2 0 2,4-2 2,-2 0 7,2-4 9,1 0 5,3-3 12,-1-1 7,3-4 1,0 0-5,2-3-8,0-1-9,2 0-12,1-2-6,1 0-3,3 0 3,16 6 24,-9-7-16,0 0 1,2-2-2,1 1 1,2 1-5,1-3-3,-2 0 0,2 0-3,0 0 0,0-3-1,-3 3 0,0 0 2,-2-2-4,-2 2-4,-1 0 0,-3 0 0,0 0-4,-4 0-34,1 0-23,-5 0-23,0 0-14,-2 0-15,-1 0-20,-2-2 5,1-2-3,-1-2-11,3-6-14,-1-3-11,2-3-1,0-3 16,0-3 28,3 1 28,-1-2 31,-1 4 30,1 3 31,1 2 24,0 3 25,0 3 32,0 2 24,-1 3 23,1 2 22,-1 5 12,0 5-1,1 8-14,0 1-19,-2 8-18,0 2-25,2 3-23,-1 2-17,-1 2-8,1-1-9,-1 2-8,1 0-12,-1-2-13,0-1-17,2-4-29,-1-3-40,2-3-53,-1-3-51,2-5-59,1-3-89,-2-5-37,-1-5 7,1-7 37,0-6 47</inkml:trace>
  <inkml:trace contextRef="#ctx0" brushRef="#br0" timeOffset="135704.7619">6694 11772 119,'2'-4'175,"-1"-1"-32,-1 1-35,0-2-30,0 2-17,0-3-14,0-1-9,-1 0-9,-1-2-2,2 0-3,-2-1-6,-1 0-4,1-1 2,-1 1-4,-2-1-7,1 1 4,-1 1 4,-2 0 4,0 1 48,0 1 26,-1 4 21,-1 2 9,-1 3 6,-1 4 0,1 2-38,-1 3-21,3 4-15,-1 1-12,4 3-4,0 1-3,2 0-8,2 0-6,2 0-9,2-1 0,1-2-6,2-1 1,3-2-11,-1-2 4,2-1-3,1-3 4,0-2 2,0-3 0,2-4 6,-2-1 6,2-4-4,-2-1-2,2-1 3,-3-1-4,1 0-1,-3 1-12,-1-1 6,0 4-3,-2 0-3,-1 1 4,-1 3 9,-1 2 5,0 5 8,-1 4 11,-1 5 10,0 4 3,0 3-3,-1 4 4,0 1-7,-1 2-9,1 0-6,-1-2-4,1-1-14,0 0-3,1-4 1,0-1 0,-2-3 1,1-2-3,1-4 4,-1-2-13,1-3-16,1-2-44,-1-3-65,3-2-85,-2-4-117,-1-5-57,-1-2-16,1-4 18,-2-4 57</inkml:trace>
  <inkml:trace contextRef="#ctx0" brushRef="#br0" timeOffset="136425.8031">9038 11468 83,'-1'-3'196,"-1"-1"15,1-4-37,-1 1-18,-3-3-11,2-2-3,-2 0 2,0-2-10,-1 0 18,0-1 3,-2 1-5,-1 0 0,-1 3-10,-1-1-9,-1 4-30,0 1-32,-3 5-17,0 2-21,-2 2-11,-2 7-8,1 2-2,-3 5 1,2 4 3,0 2 12,1 4 3,1 3 10,1 3 18,2-1 23,3 3 22,1 1 14,5 0 11,1-1 2,3-1-12,4-1-13,2-2-19,3-2-14,2-3-12,5-1-20,2-5 7,4-3-9,3-3-8,1-4 9,4-3-16,1-6 0,3-1-20,2-5-48,-1-2-70,0-2-70,-2-3-80,0-2-144,-2-2-142,0-3-38,-2-3 27,-5-3 28,-1-2 77</inkml:trace>
  <inkml:trace contextRef="#ctx0" brushRef="#br0" timeOffset="137109.8423">10277 11105 58,'1'5'212,"0"-1"23,0 1-6,-1 0-30,0-2 4,0 1 18,0-1 12,0-1 3,0 1-9,0-3-23,0 2-35,0 0-37,2 0-23,-1-1-16,0 1-11,0 0-9,1-1-6,-1-1-1,0 2 2,0-2 7,-1 3 9,0-3 17,0 0 10,0 1 8,0 0-1,0-1-10,0 1-13,0 0-18,0-1-22,0 0-15,0 0-11,0 0-6,0 0-10,0 0-5,0 0-5,0 0 3,0 0-3,0 0-1,0 0 3,0 0 1,0 0 0,0 0-2,0 0-1,0 0 1,0 0 1,0 0-1,0 0 1,0 1 2,0-1-2,0 0-3,0 0-1,0 0-1,0 0-1,0 0-5,0 0 5,0 0 1,0 0-1,0 0 1,0 0 2,0 0 1,0 0-1,0-1-1,0 1-19,2-2-67,-1 0-143,2 2-138,-1 0-139,0 0-129,1 0-51,1 0 31,0-2 124,-1 1 128</inkml:trace>
  <inkml:trace contextRef="#ctx0" brushRef="#br0" timeOffset="137437.861">10352 11129 62,'-6'-2'225,"2"1"30,0-1-4,1 2-33,-1-2-8,4 2-10,-3 0-16,3-1-18,-1 1-25,1 0-28,1 1-28,-1-1-20,3 2-14,-2 1-3,2 1-9,0 1-8,1 0-11,-1 2-5,2 1-7,0 1-37,1 1-55,0 2-59,0 2-53,1 1-72,1-2-91,1 1-22,0-4 26,1-3 41</inkml:trace>
  <inkml:trace contextRef="#ctx0" brushRef="#br0" timeOffset="137613.8711">10705 11228 42,'16'1'396,"-3"1"75,-4-2 65,0 0 74,-3 0-113,-1 1-74,-1 0-76,-1-1-60,0 2-55,-1-1-68,-1 3-69,-1 2-98,0 5-139,-3 4-148,-4 4-121,-3 5-122,-4 8-111,-5 2-9,-5 2 86,-6 3 119,-4-2 101</inkml:trace>
  <inkml:trace contextRef="#ctx0" brushRef="#br0" timeOffset="145748.3363">4832 12978 114,'-3'-11'214,"0"0"22,-1 2-55,2 1-23,-2-1 2,1 3 16,0 0 15,1 1 6,1 2-6,-1 0-20,2 3-25,0 3-31,0 2-28,0 5-18,0 5-2,2 4 0,-1 2-2,-1 5-9,0 2-7,0 2-8,0 2-7,-1 1-8,-1-1-10,0 3-4,-1-2-3,1 0-4,-2-1-2,1 0-2,-1-1 3,2-3-3,0-2-13,-1-4-22,3-1-31,-3-4-38,2-3-37,0-3-23,1-2-17,0-6-4,0-3 2,1-6 10,0-6 11,2-6 3,-3-4-5,2-5 4,-1-4 13,0-4 16,-1-3 19,0-1 23,0-2 32,-1 0 30,1 3 27,-1 3 24,0 2 17,0 3 18,1 5 10,0 2 3,0 6 0,0 0-1,1 6-5,1 3 4,2 3 70,3 5 50,2 5 24,2 5 15,1 6 5,1 6 3,1 3-70,-1 4-48,1 4-22,0 1-10,0 0-7,0 0 9,1-2 2,-2 1 3,0-3-7,1-4-12,-2-2-7,0-3-15,-1-3-18,-1-4-7,0-4 5,0-3 15,-1-6 14,0-7 3,-2-8 9,-1-8-2,1-8-7,-4-9-12,0-6-18,-2-5-14,-1-2-6,0-1 0,-1 2-5,-2 1 8,1 4 11,-1 4 18,0 4 10,0 8 3,1 2 8,-1 6-9,1 3-20,0 4-29,1 3-44,-1 2-84,2 3-86,0 4-56,3 3-47,1 3-83,2 3-86,1 3-58,0 0 5,4 3 14,-4-2 37,3 0 82</inkml:trace>
  <inkml:trace contextRef="#ctx0" brushRef="#br0" timeOffset="146270.3662">5484 13306 182,'2'11'252,"-2"-6"19,0-1-38,-2-4-58,-1 0-13,1-5-3,-1-2-4,-1-4-5,-1 0-11,1-3-22,-1-1-25,0-1-13,-1 0 1,0 2 19,0 0 30,-1 1 22,-1 2 16,-1 3-3,0 2-12,0 5-29,-3 4-33,1 1-26,-1 5-23,1 1-11,1 4-1,2-1 2,-1 0 4,4 1-2,0 0 0,2-1-6,2-1-5,2 2-6,0 0-2,3-1-6,1 1 2,0 0 2,2-1 1,0 0 7,1 1 2,1-2 5,1 2-2,0-2 1,0 2-2,0-1-6,0 0-3,0 0-4,-1 0-2,-1-2-1,0 1-5,-3 1 5,0-1-4,-2 2 3,-1-1-5,-2 1-2,-2 1-7,-1 2-16,-2-3-7,0 1-11,-5-3 2,2 2 4,-1-2 12,-1-4 12,2 0 15,-2-4 14,0-1 10,0-3 17,1-3 13,1 0 6,-1-4-1,2-1 0,-1-1-7,3-3-17,1-2-12,1-1-15,2-3-6,2 0-5,2-3-22,2-1-71,1 0-143,2-1-127,1 1-118,1 0-134,1 1-59,0 1 30,1 1 119,-1 1 121</inkml:trace>
  <inkml:trace contextRef="#ctx0" brushRef="#br0" timeOffset="153483.7788">5962 5796 91,'3'-2'83,"-1"0"-4,1 0 13,-1 0 10,-1 1 5,1 1 6,-2-3-3,0 1-10,0-2-24,-2-2-17,-1-2-12,1-3-20,-1 0-3,0-1 51,-2-2 30,1 0 24,-3-1 6,-1 0 12,0-1 5,-3 1-50,0 1-30,-3 0-26,0 1-12,-3 1-5,0-2 3,0 5-1,-2 0-3,-1 0-5,0 3-3,-1-2-1,1 0-5,0 2 3,0 0-10,-2 2 1,1-1 2,-2 0-10,0 2 0,0 2-8,-1-2 4,0 2 4,-1-1 1,1 1 5,0 0 0,1 2-4,-2 0 4,3 2 1,-1 1 0,0-1-3,1 4-4,1 0 1,1 5 1,-1 1-1,4 2 2,0 3-3,1 3 5,3 4-1,1 4 3,4 3 0,2 3 2,1 1 1,4-1-3,3 2-7,5-1-13,2-2 4,3 0-12,5-3 8,1-2-1,7-2 20,3-4 6,4-2 1,1-5 7,3-3-2,2-5-4,4-3-14,2-4 1,1-4-10,0-2-4,-1-2-18,1-3-19,-3-2-22,-2 0-38,-1-1-45,-4-1-40,-2-2-63,-4 1-68,-5 0-27,-3 0 14,-2-1 37</inkml:trace>
  <inkml:trace contextRef="#ctx0" brushRef="#br0" timeOffset="154403.8314">9039 5849 123,'-10'-14'165,"-2"0"-55,-1-1-12,-3 0-23,0 0-13,0 0-7,-2 1-1,1-1 13,0 0-6,-1 1-1,0 0 3,1 0-5,-1 2-4,1 0-11,-1 0 8,2 1 12,-2 0-1,0 0 9,-2 3 8,0 1-8,-1 1 0,0 3-8,-1 2-2,-2 3-2,0 3-4,0 1 6,-1 3 1,0 4-1,-1 0-4,2 4-3,-1 0-7,0 5-10,1 2-3,1 1-4,3 3-3,2 1 1,4 2-7,2 0 1,4 1-8,2 0-5,4-1-4,6 1-9,3 0-9,4-1 8,6 0 2,2-2-2,5-4-1,3-1 6,3-2 8,3-5-16,2-1-6,0-5 13,3-4-12,2-3 11,1-4-13,-1-4 2,-2-1 1,-1-5-10,-1-2 4,0-2-19,-4-3 0,-1-1 6,-7-1-11,-3-2 2,-4-1 0,-4-1 19,-4 0-27,0 0-34,-4 2-43,-1-1-67,-3 2-96,-4-1-58,0 1 3,-4 0 23,-4 0 49</inkml:trace>
  <inkml:trace contextRef="#ctx0" brushRef="#br0" timeOffset="154565.8407">9091 6088 145,'-9'21'156,"0"-5"-73,2-6-96,0-6-114,0-6-48</inkml:trace>
  <inkml:trace contextRef="#ctx0" brushRef="#br0" timeOffset="159008.0948">20995 5804 12,'-11'-9'78,"0"1"-26,0 0-23,-1 1 4,-1 2 8,-2 0 2,1 1 2,-1 1-6,0 0 2,1 1 1,0-1-11,0 2-6,-1-1-9,0 1 6,0 0-6,-1 0 2,-1 3 12,1 1-10,-2 1-3,0 1-16,-2 1-4,1 3-8,-2 3-12,0 2 7,0 3 8,-1 3 12,1 4-3,1 4 3,2 1-3,0 5 10,3 1 1,2 3-2,3 0 0,3 2 0,2-2 8,4 1-12,2-1-4,4-1-9,3-2 2,4-3-4,2 0 3,4-6 0,3-4-3,3-4 0,2-6 2,1-1 2,1-3-9,1-5-2,-1-1 15,0-4 6,-1-3 7,-2 1-5,-1-4 0,-4 0 3,-1-3-13,-1 1-3,-5-2-5,0 0-8,-3-1-10,-3-1-39,-2 2-47,-3-3-26,-2 1-16</inkml:trace>
  <inkml:trace contextRef="#ctx0" brushRef="#br0" timeOffset="159725.1358">23227 6416 127,'-3'0'164,"-1"-3"-50,2 3-22,0-1-6,0 1-11,1-2-8,0 2-12,-2 0-10,3 0-11,0 0-8,-1 0-5,1 0 0,0 0-6,0 0-1,0 0-3,0 0-4,0 0-1,0 0-3,0 0 7,1 0-3,-1 0 2,0 0-3,0 0-6,0 2 1,0-2-2,0 1-1,0-1-2,0 0 5,0 1 5,0 1 1,2-2-1,-2 0 0,0 0-2,0 0 0,0 0 0,1 0-7,-1 0 3,0 0 3,0 1 3,0 0-6,0-1 1,0 0 6,1 0-4,-1 0-3,0 0-10,0 0 6,1 1-23,-1-1-31,2 0-58,-2-3-58,1 0-33,1-1-18,-2-1 11</inkml:trace>
  <inkml:trace contextRef="#ctx0" brushRef="#br0" timeOffset="162865.3154">9043 12689 48,'-3'3'197,"0"-1"15,1-2-44,-1 2-31,-1-4-10,2 1-10,0-2-5,-3-2 3,0 1 11,0-2 6,0-1 10,-2 0 14,-2-1 4,1-1 8,-2 1 15,1-1 7,-2 1-11,-1-1-12,0 2 13,0-1 9,-1 3-9,-1-1-16,0 3-4,-1 3-11,-1 0-31,-1 6-35,-2 3-34,0 6-9,-2 6-15,-1 4-12,0 5 6,1 6-4,0 3 7,0 3-12,5 3 1,1 1 0,2-1-12,6 0 5,2-4-4,2-3 0,3-1-9,3-5 1,2-1 2,4-3-7,1-3 2,4-2 1,1-2 10,2-3 0,4-3 3,-1-2 0,1-2-6,3-3 3,0-1-8,2-4 3,0-2 4,2-1 4,-3-2 4,1 0-12,0-2-43,-3 1-121,-3 1-139,-2-1-111,-3-1-90,-4 1-106,-3-1-26,-4-2 81,-3-1 112,-4-2 97</inkml:trace>
  <inkml:trace contextRef="#ctx0" brushRef="#br0" timeOffset="164042.3827">6596 12928 131,'-6'-4'195,"-1"-1"-19,1 2-18,0-3 71,1 1 38,-2 1 15,3-1 1,2 2-15,-2-2-13,3 1-88,1 1-57,1-2-30,3 1-18,1-1-5,3 2-6,-1-2-4,5 0-8,0 1-6,2 1-12,1 2-6,0-2-4,2 2-7,-2-1-7,0 1 3,-2 1 0,1 2 0,-4 0 0,-1 2 2,-2 3 2,-2 3-3,-4 2-2,-2 5-3,-3 1-13,-1 5-1,-4 1-2,1 0 3,-2 1-1,-1-2 4,3-1 14,-3-2 3,3-5 9,-1-1 10,2-1 25,0-4 34,2-2 31,0 0 26,1-2 20,2-1 3,0-1-14,0-2-34,1-1-23,3 0-33,1-1-25,0-2-23,3 0-9,3-1-2,0 2-3,3 0-1,1 2 0,1 0 6,2 4-1,-1 3 2,1 0-7,-3 4 11,1 1-6,-1 1-6,-2 3 4,0 3-2,-4 0-7,-2 2-1,-1 1 5,-3 2 17,-5-1-10,0-1 8,-2 2 26,-3-3 14,0-2 4,0-1 12,-3-3 9,-3-2 2,0-2-10,-2-3-19,-2-2 1,0 0-14,-2-2-3,1-2 0,-3 0 2,3-1-9,-1-1-6,1 0-9,0-1-20,3 0-50,1 0-110,3 0-85,3-2-148,3 1-179,3-4-104,1 0-22,3-2 72,0-4 71,3-2 141</inkml:trace>
  <inkml:trace contextRef="#ctx0" brushRef="#br0" timeOffset="165880.4878">10378 12261 196,'-11'8'346,"3"1"39,1-2 21,1 0-118,3-1-70,2 1-41,2-2-58,3 3-34,3-2-11,1 0-16,3-1-15,1-1-10,1-2-10,3-1-4,-2 0-4,3-1-4,-3-1-4,0 1-5,-5-1-4,-1 2 1,-1 1-1,-5 2-1,-2 4 3,-2 3 4,-3 3 1,-3 4-5,-1 1-3,-3 3 3,1 0 3,-2 2 5,2-4-7,2 0-1,1-4-1,3-3 0,2-1 1,1-3-1,5-2 4,-1-2 2,4-3 0,1-2-3,2 0-2,0-1-6,2-1 6,0 1 1,-1 1 4,2 2 1,-1 3-3,-3 3 5,2 4-5,-5 4 2,0 2-9,-3 4 2,0 3-7,-4 2-1,1 0 5,-1-1 1,-3-1 11,2-1-10,-1-3 8,1-3-17,-1-4-30,1-4-52,1-6-58,0-6-50,2-6-43,0-6-21,0-5 5,1-5 31,0-4 54,-1-3 56,-1 0 46,0 0 58,1 4 56,-1 3 65,-1 7 51,2 2 37,-2 4 22,1 8 7,1 5-24,-2 6-26,1 8-33,-1 6-41,1 6-23,0 5-22,0 1-11,1 2-26,-2 2-5,2 1 8,0-1-7,-1 0-12,1 0 3,-3-2-4,-1-3-2,1-1-15,-1-2-16,1-4 0,-2-4-15,0-4-9,0-4-24,-2-7-16,1-4-6,0-6-15,0-9-12,0-5 0,-2-9 14,1-3 26,-1-1 25,-1 0 46,1 2 64,1 4 69,0 5 47,1 2 22,3 5 7,0 2-6,2 3-33,2 2-49,4 5-30,2 2-21,3 4 2,4 1-4,3 0 11,4 1 15,3 0 8,2 2 34,2-2-4,3 1-2,1-2-11,2-1-19,1 3-6,0-1-34,-2 1-7,0 3-11,-2 0-3,-2 5-4,-4-2-2,-2 2-10,-3 1-2,-3-2 6,-4 0-8,-3-1 6,-2-3 5,-3-3 16,-2-1-15,-2-3-41,-2-3-49,-2-3-43,-1-6-48,0-5-92,1-6-88,-1-11-71,-1-5-47,1-8-20,-1-5 16,1-5 61,1-6 96</inkml:trace>
  <inkml:trace contextRef="#ctx0" brushRef="#br0" timeOffset="166036.4968">10956 12356 1011,'-1'-3'452,"1"6"-82,-3 5 76,2-2-311,1 2-47,1-1-35,0 0-28,0 0-38,1 1-69,2 0-86,0 1-86,-1 0-119,-3 2-58,-1 2-10,-5 2 41,-1 2 72</inkml:trace>
  <inkml:trace contextRef="#ctx0" brushRef="#br0" timeOffset="166711.5354">10902 12668 114,'-2'22'316,"2"-4"24,2-4 14,1-1-52,3-3-124,0-2-64,2-3-33,2-1-17,0-3-14,1 1-8,2-1-16,0 0-5,-1 0-7,0 0-8,0 2 3,-1 2-3,-3 0-12,0 2 4,-1 2-4,-3 0 8,-1 1 0,-3 1 2,0-1 10,-3 2-2,-3 2-6,-1-4 0,-2 0 2,-2-1-3,-1-2-2,-1-4 8,0-2 6,1-4 9,0-3 4,4-3 4,2-3 4,4-3-4,4-4 5,5-3-7,3-3-9,4 0 0,3-1 0,4 0-1,1 3-3,4 0 0,2 3 5,0 1-13,0 2-3,1 3-14,-1 0 1,-2 3 4,-1 1-6,-3 2 7,-3 2 2,-5 2 10,-2 0-1,-3 1-10,-4 1 2,-2 1-6,-5 0-5,-2 0 11,-6-1-6,-2 0 3,0-3 3,-2-3-3,1-4 1,1-4-27,3-5 2,-1-2 2,3-2-9,0-2 19,-2 1 21,3 2 14,-1 4 0,1 6 2,4 2 2,-1 7-20,1 8-14,1 8 1,1 8-8,0 6 10,0 6 8,0 6 2,0 4-2,0 0-10,1 0 14,1 0-3,0-2-8,1-3 8,0-4-3,2-5 11,2-4-6,1-3-20,3-8 6,1-4 6,2-3 1,0-4 3,1 2 5,-3-3 12,3 2-6,-2 3-8,-3 0-6,-1 5 13,0 0-10,-4 4-5,0 1 15,-3 4 5,-4 2-2,-1 2-16,-2 3 6,-2-1 7,-3 1-22,-1 1-13,1-4-11,-2-2-44,1-3-82,2-5-118,-1-9-105,5-7-46,2-9-14,5-8 25,3-5 75</inkml:trace>
  <inkml:trace contextRef="#ctx0" brushRef="#br0" timeOffset="166831.5422">11474 12898 294,'17'7'401,"-5"1"35,-2 4 24,-5 5-98,-2-1-146,-2 4-76,-2-1-59,-1-2-75,-1-1-121,0-2-166,-1-3-99,-2-4-53,-2-3-20,-1-8 25</inkml:trace>
  <inkml:trace contextRef="#ctx0" brushRef="#br0" timeOffset="167498.5804">11935 12254 176,'-4'7'220,"0"-2"10,1 0-81,1-3-39,4-1-23,0-2-15,3-3 1,1-4-3,2-4 4,1-1-2,2-1-6,0 1-3,1 0-8,1-1-4,0 4-9,1-2-7,-1 3 48,-1 1 24,1 3 11,-3 0 2,-3 3 3,0-3-8,-4 4-45,2-1-25,-2 0-12,0 1-2,-2 0-1,1 1 2,-2 1-10,0 0-6,0-1-3,0 0 1,0 0-7,-1 0 0,0 0 1,0 0 4,1 0-2,-2 0-1,1 0-2,0 0 1,1 0-1,0 0-8,0 0-8,0 0-3,0 0 5,0 0-5,1 1 5,0-1-19,1 0 4,-1 1-18,1 0-51,-1-1-53,2 0-72,1 0-42,0 0-63,-1 0-59,-1 2 4,-2-2 36,-1 2 55</inkml:trace>
  <inkml:trace contextRef="#ctx0" brushRef="#br0" timeOffset="168649.6462">11950 12499 91,'-3'-1'309,"-3"0"69,4 1 56,-1 0-68,1 0-61,-1 2-55,1 0-60,1 4-66,-1 1-46,0 0-43,2 4-16,0-1-8,0 0-5,2 2-3,0-2-12,0 0 6,0 0 3,1 0-4,1-3-2,1-1 5,3-5-1,-1-5-1,7-3-2,1-6 7,2 0-2,2-4-3,2 0 0,2 0-1,-3 0 1,2 3-4,-1 1 3,-4 4 1,0 1-2,-3 3 0,-2 2-1,-3 2-1,-2 3 1,-3 3 1,-4 0 3,-1 3 0,-2 2-2,-4 1-4,-2-1-12,-1 0-14,-2-1-25,1-3-18,0-3-21,1-4-21,2-2-10,1-8-16,1-5 8,4-6 7,1-7 13,1-2 21,0-1 28,1 3 52,-1 4 37,2-9 127,-1 26-16,1 8 26,-1 8 2,0 8-7,-1 9-10,1 6-13,-1 5-31,2 3-34,0 3-35,0 3-3,1 1-7,-1-2-16,-1 0 0,0-3-1,-2-1 9,-1-6 7,-2-1-8,0-5-6,-3-3-4,-1-7-1,0-3-15,-2-6-37,-1-7-26,1-6-41,-1-8-43,0-7-43,-2-6-13,2-4 2,0-3 30,-2 2 55,2 2 80,-1 6 94,1 4 73,0 5 61,3 5 26,1 4 13,3 5-18,5 4-35,3 3-16,7 3-21,0 1 15,5 1 11,5 0 29,0 0-7,3-1 5,2 2-13,1-2-35,1 0-36,-1 0-38,-1-1-3,-1 0-38,-3-2-37,-1 0-64,-3 0-64,-4 0-56,-1-2-71,-5-2-106,-2-2-116,-4-3-26,-2-5 10,-1-4 21,-1-8 62</inkml:trace>
  <inkml:trace contextRef="#ctx0" brushRef="#br0" timeOffset="168889.66">12462 12143 216,'14'-63'882,"-11"40"-403,1 7-46,-3 8-182,-1 8-111,-2 6-64,-1 6-35,0 5-25,-1 2-7,1 1-1,1 1-1,1-2-1,3-2-2,1-1 2,3-4-7,1-3-7,1-2 1,2-4 4,2-2-5,-2-1 0,3-2-10,-2-1-32,0 0-77,-1 0-64,-3 1-56,-4 2-49,-3 2-47,-2 5-25,-3 3 36,-2 3 44,-6 5 50</inkml:trace>
  <inkml:trace contextRef="#ctx0" brushRef="#br0" timeOffset="169045.6689">12448 12394 207,'-22'34'322,"4"-5"35,5-4-20,6-4-43,5-5-58,4-4-59,7-8-44,4-4-21,5-8-15,2-4-19,4-4-22,0-3-24,1-1-14,-1 2-7,-3 0-27,-1 3-48,-5 3-52,-3 0-44,-4 5-46,-4 2-48,-1 0-32,-7 5-39,-1 0 6,-4 0 20,1 0 35</inkml:trace>
  <inkml:trace contextRef="#ctx0" brushRef="#br0" timeOffset="169175.6763">12567 12358 58,'-4'-1'262,"0"2"48,2 2 40,0 4-47,1 4-60,0 4-55,0 5-41,-1 4-39,0 3-35,-1 5-30,-1 2-32,-2 2-47,0 2-54,-2-2-54,-1 0-54,0-3-72,-1-4-61,1-6-6,1-6 27,3-6 42</inkml:trace>
  <inkml:trace contextRef="#ctx0" brushRef="#br0" timeOffset="169364.6871">12512 12685 38,'9'-7'396,"-1"3"45,0 3 24,0 2 15,0 3-145,1 3-141,-2 2-74,0 1-37,1 1-19,-2 0-12,3 3-10,-1-2-14,0 0-11,0-1-9,-1 0-16,-2-2-16,1-1-11,-1-2-8,-3-1-14,0-4-53,0-1-67,-2-4-84,0-6-105,-2-7-57,0-5-15,1-7 35,0-7 69</inkml:trace>
  <inkml:trace contextRef="#ctx0" brushRef="#br0" timeOffset="169563.6985">12695 12231 138,'3'-21'422,"-1"2"36,0 3 20,1 4 13,11-11 72,-7 19-462,2 0-2,2 0-4,2 0-9,1 0-7,2-1-16,-2 1-20,2-1-18,-1 1-23,-1 1-10,-2 0-38,-2-1-41,-3 0-29,0 2-49,-3 1-78,-2 2-90,-2-1-86,-3 2-25,-5 2-6,0 0 37,-3 1 76</inkml:trace>
  <inkml:trace contextRef="#ctx0" brushRef="#br0" timeOffset="169774.7106">12786 12236 248,'-7'28'372,"4"-2"24,1-3 15,4-1-95,1-4-137,4-3-83,-1-1-38,2-6-24,2-2-12,1-5-5,0-5-7,1-3-6,-1-2-4,-1-3-1,-3 0-10,-2-2 15,-3 2-8,-2 0-8,-3 3 3,-4 2-17,-3 3-11,-4 5-26,-1 4 3,-1 4 19,0-1-8,2 2 4,2 1-14,3-3-42,1 2-54,1 1-109,3 0-49,0-1-13,2 2 14,1-1 47</inkml:trace>
  <inkml:trace contextRef="#ctx0" brushRef="#br0" timeOffset="170000.7235">12756 12552 253,'4'18'368,"-1"-4"27,1-4 19,1-1-97,1-4-109,0-3-68,1-2-37,0-3-24,2 1-17,-3-2-20,0 1-17,0 0-5,0 4-10,-5 3-3,1 3-1,-4 5-2,-1 4 1,-2 2-12,0 3 5,0-1 2,1 0 6,2-6 8,2-2 0,2-1 6,2-7 2,5-2-1,2-5-9,3-6-4,3-2-41,2-4-133,0-3-161,2-2-80,-3-2-44,1-1-24,-1-6 24</inkml:trace>
  <inkml:trace contextRef="#ctx0" brushRef="#br0" timeOffset="170801.7693">13320 12040 215,'-12'-5'256,"3"0"35,-2 2-42,2 0-3,1 3 51,2 0 67,0 2 47,0 2 20,1 2-12,2 2-48,1 4-83,0-1-92,2 3-79,1 1-52,2 0-29,-1 2-16,1 2-9,2-1-7,-1 1 0,0-2-3,1 2-2,-2-2-3,2 0 4,-2-2 0,0-2 0,-1-2-4,0-1-8,-1-3-24,0-2-48,-2-2-63,0-3-67,1-6-63,0-3-55,0-7-24,1-5 17,3-4 49,0-2 55,2-1 67,1 2 62,-1 2 46,1 2 29,0 4 17,-1 2 10,0 4 7,-1 3 7,-2 6 7,1 3 5,-1 4 1,-2 5 2,-2 5-4,-1 5-5,-1 3-4,-2 4-5,-1 1-5,-1 2 1,-1 0-2,1-2-1,0-2-1,2-4-3,1-2 3,2-4 0,2-1 0,0-5-1,1 1 0,2 0 5,1-2 3,-1 2 15,3 1 14,-1 3 15,2 1 6,-1 2 6,-1 3 0,1 1-8,0 3-10,-1 0-9,-1 1-9,0 0-4,0-2-6,-3-1-4,2-3-4,-1-3-3,-2-3-4,2-5-7,-4-3-7,2-5-2,-2-4-6,2-4-2,0-7 0,1-4 8,0-4 6,2-3 5,-1-3 8,2 1 2,-1 1 3,0 1 0,0 2-1,1 4-1,3 1-2,-3 3-3,1 3-4,0 2-17,0 4-36,-1 4-42,-3 3-42,1 5-34,-4 2-42,0 5-35,-3 1-42,-4 3 1,-2 1 18,-2 0 26</inkml:trace>
  <inkml:trace contextRef="#ctx0" brushRef="#br0" timeOffset="171367.8017">13208 12626 87,'-8'8'253,"2"-3"13,2 1 12,2 0-101,2 1-49,5 12 86,-2-8-104,4 4 2,-2 1-2,4 3-10,-2 0-17,2 2-18,-1 0-9,3 0-10,-1-1 1,-1-1 0,3-2-2,-2-3-2,2-3-1,-1-2-1,2-7-6,-1-3-5,2-5-7,-1-6-12,1-5-23,0-8-49,0-5-54,1-5-55,-2-8-44,1-3-45,-3-6-36,0-4-22,-2-3 4,-2 0 55,-1 2 98,-2 5 93,-3 5 95,-1 8 107,-1 5 94,-2 5 60,1 3 39,1 4 26,0 4 12,2 2 4,3-1-14,1 3-43,4-1-69,3 1-66,-1 1-42,5-1-44,-1 2-29,2 1-28,-1 0-16,0 2-25,0 1-64,-2 3-95,-2 0-85,-3 3-64,-2-1-47,-3 6-28,-4 0 24,-4 3 56,-3 2 54,-2 1 24,-7 3-2,1 0 8,-2 0 48,-1 1 69,1-1 59,2 0 66,-2-2 75,3 0 54,3 1 2,1-1-21,1 3-14,3 3-9,1 3 65,3 4 31,1 7 22,3 4 8,-1 4-3,2 4-8,2 4-85,0 1-53,0 3-34,1 2-22,1 0-10,-1-1-7,0 0-2,-1-3-3,1-3-2,-1-4-3,0-4-4,-1-5-9,-2-6-4,0-5-31,-2-7-62,-2-8-72,-2-8-74,-1-7-106,-1-8-50,-2-9-3,-1-6 49,1-7 62</inkml:trace>
  <inkml:trace contextRef="#ctx0" brushRef="#br0" timeOffset="171749.8235">13495 12647 328,'-3'-22'414,"1"3"37,1 1 21,2 1-110,4 3-135,2 1-93,1 1-61,5 1-34,-2 4-18,3 1-8,0 4-10,0-1-13,-1 6-20,-1 0-19,-3 6-21,-3 1-15,-1 5-10,-5 2 6,-3 4 12,-4 3 22,-1 0 30,-2 3 40,1-3 42,0-4 27,0-3 12,5-3 9,1-3-5,3-6-18,1-5-19,4-5-14,2-6-7,4-4-5,1-4-4,1 1-11,0-2-10,-2 2-10,1 1-10,-4 3-20,0 4-26,-2 3-50,-3 3-60,-3 5-52,-2 7-35,-3 5-14,-2 8 7,-3 6 41,-1 6 79,-2 1 95,2 3 93,1-2 75,3-3 58,2-5 36,3-4 12,3-5-26,4-6-43,3-4-40,3-8-35,4-6-32,3-4-25,2-5-30,2-4-58,2-2-86,0-3-98,-2-2-117,1 1-59,-3 0-22,-1 0 32,-3-1 76</inkml:trace>
  <inkml:trace contextRef="#ctx0" brushRef="#br0" timeOffset="172276.8537">13987 11746 257,'2'-7'620,"-5"0"76,-2-1 38,3 2 22,0 1-206,2 2-256,0 0-137,1 2-73,0 0-39,2 0-28,1 1-55,-1 1-105,2 0-127,-2 3-107,0 0-75,-1 3-61,-4 2-23,-1 4 39,-2 1 93,0 1 107,1 2 91,0-1 83,-1-1 86,3-2 79,-1-2 50,1 0 18,2-4 4,2-1-3,0-2-9,3-1-16,0-1-12,1-1-19,1 0-10,1 1-11,-2 2-7,0 2-5,1 2-2,-4 4-4,0 3-2,-4 3-1,-1 3-2,-2 2 0,-2 1-1,-1 0 0,-1-1-4,0-1-1,0-2-2,1-4-3,0-2-8,0-3-8,2-6-8,0-2-6,1-7-9,2-4 0,1-5 3,2-3 6,0-3 9,0 0 21,1 1 40,0 4 70,-2 1 73,2 2 50,1 3 43,-2 3 29,4 0-8,1 3-53,1 2-62,1 1-44,0 3-42,3 0-38,-1 0-27,1 1-21,-1 1-47,-1-1-69,0 1-81,-3-1-64,-1-1-51,-3 1-40,-2 0-17,-3-1-17,-4 1 10,-3-1 30,-3-2 31,-2-1 37</inkml:trace>
  <inkml:trace contextRef="#ctx0" brushRef="#br0" timeOffset="172732.8798">13862 12126 800,'-10'37'486,"6"-14"-400,1-1-41,1 0-25,0-1-12,2-1-5,0-2-3,4-2 0,4 7-3,1-15 1,0-5 1,3-3-2,2-4 2,3-4 0,3-4-1,1-1-1,0-2 1,3-1 2,-1 0-1,-1 1-1,2 2 2,-3 1-1,0 3-4,-2 0-5,-4 3-2,-2 4-2,-2 2-4,-4 2 3,-2 4 3,-5 3 4,-3 3 4,-4 2 2,-2 1 2,-5 2 0,-3 2-3,-4 1 3,-2-1 0,-2 2 0,-3 0-2,2-2 2,-1 0 3,3-2 6,1-1 8,3-1 9,2-3 12,3-2 17,2 0 16,2-1 24,2 1 21,2-1 27,2 1 33,2 2 45,1 3 35,2 0 28,2 4 4,1-1-9,0 2-30,1 3-52,1 0-51,-1 0-48,0 1-35,1 1-25,-1-1-17,1 1-8,-1-3-6,-1 0-2,1-2-2,-1-2-3,-1-2-3,0-3-6,-1-3-22,-1-3-88,-1-3-121,-1-4-107,-2-6-84,-1-3-73,-1-5-67,1-8 5,0-4 74,-1-6 87,2-2 78</inkml:trace>
  <inkml:trace contextRef="#ctx0" brushRef="#br0" timeOffset="172985.8942">13845 12653 119,'1'-11'224,"1"1"19,0 3-10,3 1-80,0 1-50,3 1-27,2 0-8,3-1 1,3-1 4,3-1-5,2-3-8,4-2-11,3-1-14,2-2-9,0 2-12,0-1-6,0 1-3,-2 2-1,0 3-4,-3 1 0,-2 4 0,-2 3 5,-1 3 4,-4 2 11,-1 4 10,-3 1 18,-2 3 31,-2 4 39,-3 1 36,-2 2 24,1 3 18,-4 0 11,-2 2-17,0-1-32,-1 2-36,-1-3-35,-1 0-43,0 1-57,0-4-77,-2 0-80,-1-1-81,-2-3-62,-1 1-46,-2-2-34,-1-3-32,-3-2 25,-1-4 50,-1-3 51</inkml:trace>
  <inkml:trace contextRef="#ctx0" brushRef="#br0" timeOffset="173265.9103">14036 12444 47,'-4'-43'241,"2"4"28,-1 4 10,1 7-100,1 5-59,-1 8-25,1 4-8,0 8 2,-2 8 10,0 8 9,-1 7 5,-1 5-13,2 4-21,-2 2-24,0 3-20,2 0-9,1-3-10,1 0-3,1-4-1,1-5-1,4-2-2,3-5 0,1-6 1,3-2 2,3-4 0,1-2-5,70-7-8,-77 8-9,-3 2-11,-2 2-26,-4 5-30,-40 60-676,17-47 431,-6 3 2,-7 2 22,-9 2 30</inkml:trace>
  <inkml:trace contextRef="#ctx0" brushRef="#br0" timeOffset="186249.6529">14996 5055 24,'-2'-1'127,"1"1"-54,-2-1-3,3-1-2,2-1-22,-1 1 8,2 0-26,-3 0 29,0 1-9,0-1-10,0 0 14,0 0-12,1 1-9,-1-1-5,0 1-2,0 1 1,2-2 25,-1 1-25,-1-1-3,1 0 3,1 0-4,-2-1-1,4 1-3,-3-2 1,1 1 1,-1-2-3,1 2 2,0-1 0,0 0 9,-1 0 1,-1 2 8,0-2 16,1 1 22,0 1 23,-1 2 28,0-1 32,-2-1 10,2 2 16,-2 0-17,0-3-17,1 3-30,-1 0-39,-1 1-15,-2 3-31,1 1-1,1 0-2,-3 3 57,1 1 6,-1 0 29,-3 2 16,1 1 9,1 2 16,0-1-20,2 3-16,0-2-12,-2 1 13,0-1-20,1 2-26,1 1-51,-1-1-10,2 0-16,-1-1-13,0 0 20,1 0-12,-1 0 7,1 1 17,0-1-4,0 0-19,-1 1-6,1-1 9,1 1 1,1 0-14,2 0 16,-1-1 2,1-1-32,-2 1 1,2-1 23,0-1-6,-1 0-13,1 0-6,1-2 19,-1 2 21,2-3-31,-2-1 16,1 1-8,1-3 23,0 1-8,1-1-16,-1 0 10,0-3-7,4 2 22,-2-2-26,-1-1 35,2 1-16,1-2-32,-2 2 18,2-2-13,-1-1 32,0 0-53,2 0 17,-2-2 45,1 0-11,1-2-5,0 1-25,-2-2 13,3 2 19,0-2-10,2 0 14,0 0-20,0-1-3,0-1-5,1 0-23,-4 1-11,0 0-5,0 0 28,-3 1 3,-2-1 15,-2 0-3,-1-2 32,2-1-4,-1 1 15,4 0-25,-2-2-4,-4 1-5,2-1-5,0 1-15,-4 1-52,2-1 47,1-2-5,-1 2 22,2 0-2,-2-1 15,-1 1 27,2 1-21,0 0-16,-2 0 8,-1 0-7,-1 1 5,-1-1-16,2 2 9,0-1 26,-1 3-15,1 0-5,0-1-1,0 1 26,1 1-13,-1 0-12,1 1-5,2 0 30,-4 0-17,0 1-20,0-1 18,2 1 5,-2 1 26,1 1-26,-2 1-5,0 1 28,0-2-62,-4 4-8,4-2-3,-1 1 20,-1 1 20,2 0-37,-1 1 42,-1 3-7,0-3-17,0 3 4,0-4-3,-2 1 9,2 0 5,1-1 19,-1-1-10,2 1-30,1-1 4,0-1 7,1-1 3,1 1-1,1-1 4,-1-1-2,3 0-24,-1 1 37,2 0-62,2 1-163,-1 1-149,1 0-165,0 1-94,-2 0-97,0-3 24,-1-3 151,0 0 136</inkml:trace>
  <inkml:trace contextRef="#ctx0" brushRef="#br0" timeOffset="188994.8099">14981 6809 74,'1'0'100,"-1"0"-31,0 0-13,1-1-17,-2 1-8,1-1-16,-1 0-1,1 0 11,0 1-10,0 0-5,0-2-3,1 2 0,-1 0-5,1 0-11,-1 0 1,0 0-1,1 0 5,-1 0 3,0 0 0,0 0 3,0 0-4,1 0 3,-1 2 3,0-2-1,0 0 1,0 0-1,0 0 12,0 0-4,0 0 2,1 1-2,-1 0-6,0-1 7,0 0 11,-1 1-2,0-1-12,1 0 4,0-1 6,1 1-6,0-1-16,-1 1 23,0 1-2,0-1 6,-1 0 5,1 0-1,0 0 6,0 0-16,0 0 1,0 0-2,0 0-14,0 0 3,0 1-2,0-1-5,-1 0 5,1 0 4,0 0 6,0 0-7,0 0 1,0 0-2,0 0-2,0 0-3,1-1 0,-2 1-1,1 0 4,0 0 0,-2 0-5,3 0 2,-2 0 4,1 0-2,0 0-1,-1 0-8,1 0 7,0 1-1,0-1-8,0 0-3,0 1 2,1-1 3,-1-1 5,0 1 1,0 0-3,-1 0 13,1 0 7,0 0 12,0 0-15,-1 0 1,1 0 15,1 0-3,0-1-2,1 1 0,-2 0-2,-2 0 8,1 0-5,1 1-6,0-1-1,0 0-4,0 0 3,0 0-15,1 0 3,-1 1 0,0-1-4,0 0 6,1 0-2,-1 0 20,1 0-13,0 1-3,0-1-3,-1 0 0,1 0 4,-1-1-6,0 0 2,0 1 2,0-1 5,2 1 5,-1-2 7,2 2 0,0-2 12,-1 1 4,0-1 0,0 0-7,-1-1-5,-1 0-4,4 0-13,-3 0 1,1 2-5,1-1-2,-1-1-3,1 1-2,-1-2 4,1 1 4,-2 0 4,2 2 0,0-2 4,-1 0-2,0 1 1,-2 0-1,2 0 9,-1 1 5,0-1 4,0 0 8,-1 1 7,-1-1-5,1 0-10,0-1 1,1 0-12,1-1 2,0 1 7,-1-1-7,-1 1 8,0-1 9,2 0 19,-2 0 6,2 2 1,-2-1 25,0 0 7,0 1 8,-1 0 22,0 0 2,1-1-4,-1 0-5,0 1-8,0-2-18,-1 1-13,2 1-6,-2-3 2,4 2-2,-5-1-5,1 1 6,-1 0-14,1-2-30,0 1-10,-1 1 1,3 0-2,-2-1-4,-1 0-2,2-2 4,-1 2-1,1 1 0,-2-1-8,2 3-3,-4-1-3,3-1 7,-3 2 1,1 0-20,0-1-15,-2 2-14,2-1 6,0 0 28,1 1-3,2-1-8,-1 1 19,0 0 17,-2 0-8,-3 1-23,4 0 19,-1 0-2,0 1-9,0-1-2,0 0-2,-1 2-4,2 0 0,-1 0 6,1 1 6,-1-1-5,0-1 2,-1 3 5,-4 6-4,5-8-14,1-1 19,-1 1 11,0 0-8,1 0-6,-1 1 0,1 2-1,0 0-46,-4 1 8,3 0 14,-1 2 4,2-1-10,-1 0 18,0-1 39,1 3-8,-1-3 11,1 2-7,1 0-2,-1 1-18,1 0-15,1-2-7,-1 1-15,2 1 6,-2 0 13,2 2 15,0-2-2,0 1-1,2 2-2,0-1 4,-1-1-1,2 0-5,0 0 0,0 1-2,1-1 1,2-1-1,0-1 3,-1 0 0,1-1 1,1-3 0,-1 2 0,0-4-3,1 0 5,1-1-1,0-1 27,0-2 5,1-2-11,-1 0-19,-1-3-13,0-2 29,-1-2-12,1-2-34,-1-2-10,4 0 0,-2-1 22,-1-1-27,1 2-5,-2-2 13,2 0 34,0 1 25,-3 1-12,3 3-10,-3-1 21,-2 0 12,4 0-20,-3 2-4,0 1-20,-1 2 17,-1 1-37,-2 1 7,0 0 1,2 0 12,-2-1 9,3 3-2,-3-1 7,-1 1 0,-1 1 7,2 1-10,0-1 7,-1 2-5,-1 0 9,1 0-5,1 2-5,0 3-4,-4 2-8,2 4 11,-3 3 4,-2 1-4,2 0 9,-1 5 5,0 2-1,2 2-9,1 3-21,0 1-21,1 0 9,0 1 16,-1 2 20,0 0-20,-2 1 10,2-2 12,-2 0-5,1 2-11,2-3 3,-1 2 29,2-2 6,-1 0 6,1-1 5,-1-3 0,1-3-22,-1-2-14,-1-1-21,2-2 7,1-2-15,0-3-8,0 0 23,-1-3 10,0 0 1,-1-1 0,2-2-2,-1-1-11,1-1-9,0-2 4,-1-1 6,1 1-8,-1-2 27,1-2 1,-2-1-20,1 1-19,1-3 4,0-3 13,1-1-120,-1-3-176,2-5-197,-2-5-120,0-2-80,-2-5-35,2-1 74,-1-5 178</inkml:trace>
  <inkml:trace contextRef="#ctx0" brushRef="#br0" timeOffset="194148.1047">4147 12140 91,'-1'-2'114,"1"-2"-13,-1 1-17,0-2-12,0 1-10,-1-1-11,0-1-3,2 0-1,-1 0-3,-1 1-7,2-2-7,-1 2-4,1-1-7,0 1 2,-2 2-7,1-1 4,1 1 2,0 0 7,0 1 6,-1 2-3,1 0 6,0-3-2,0 3 2,0 0-3,0 3 1,0-3-3,0 0 2,0 0-2,1 0 5,-1 2 10,0-1 9,3 1 17,-2 0 16,-1 0 18,3 1 16,-1-2 6,0 2 2,0 0-8,0 0-4,2 0-5,-2 1-5,2-2 2,-1 1 12,2 1 13,-1-1 9,0 1 1,-1-1-1,1 0-11,-1-1-12,-1 0-15,0 1-13,1-2-11,-2 0-12,0 0-8,-1 0-7,2 0-7,-2-1-17,1 1-6,0 0-1,1-1 4,-2 0-8,0 0-5,0 0 12,0 0-4,0 1-9,0-1-5,0 0-2,0 0 1,0 0-11,0 0 0,0 0-1,0 0-5,0 0 3,0 0-3,0 0 5,0 0 6,0 0 0,0 0 0,0 0 1,0-1 6,0 1-6,0-1-8,0 1 16,0 0-7,0 0-3,0 0-9,0 0 2,0 0-2,0 0-7,0 0-1,0 0 9,0 1 9,0-1-2,0 0 3,-2 0-2,2 0 7,0 0-4,0 0-2,-1 0 0,1 0 0,0 0 2,0 1-2,-1-1 0,1 1-2,0-1 0,0-1-2,0 1-4,1-1 4,-1 1 2,0 0-1,-1 0-2,1 1 1,0-1 2,0 0-3,0 0-3,0 0-2,0 0 8,0 0 0,0 0-5,0 0 5,0-1 5,0 1 3,0 0-3,0 0-5,2 0 4,-2 0 2,0 0-7,0 0 4,-1 0 0,1 0 0,0 0 1,0 0-4,0 0-6,1 0 5,-2 0-6,1 0 9,0 0-4,-1 1 2,1-1 8,1 0-6,-1 0-4,1 1-10,-1 0 9,2-1-4,-2 1 0,0 0 4,0-1 7,0 0 3,0 0-1,0 0-1,0 0-2,0 0-2,0 0-2,0 0 2,1 0 0,0 0 0,-1 0-1,0 0 0,-1 0 3,0 0-6,1 0-5,0 2 1,0-2 5,0 0 1,0 0-2,0 0 3,0 0 6,0 0 0,0 0-5,0 0-2,0 0 0,0 0-4,0 0 1,0 0-2,0 0 6,0 0 6,0 0-4,0 0 3,0 0 2,0 0 0,0 0-5,0 0-2,0 0 0,0 0 6,0 0-13,0 0 3,0 0-4,0 0 6,0 0 2,0 0-1,-2 0 2,2 0 9,0 0-5,2-2 1,-2 2-2,0 0-5,0 0 5,0 2-11,0-2 1,0 0 2,0 3-4,0-3-1,0 0 1,0 0 1,0 0-1,0 0 3,0-3 9,0 3 3,1 0 0,-1 0 0,0 0-2,0 0 2,0 0-7,-1 0 0,1 0 0,0 0 2,0 0 3,0 0-4,0 0-1,0 0 4,0 0-4,0 0 2,0 0-5,0 0 0,0 0-1,0 0-5,0 0 0,0 0-1,0 0 2,0 0 15,0 0-4,1 0-1,-1 0 2,0 3 2,-1-3-4,1 0-7,0 0 1,0 0 3,0 0 1,0 0 1,0 0 0,0 0-1,0 0 2,0 0 0,0 0-1,0 0-1,0 0 1,0 0-2,0 0 0,0 0 3,0 0-1,-2 0-1,2 0 2,0 0 0,0 0 1,2 0-1,-2 0-2,0 0 0,0 0-2,-2 0-4,2 0 5,0 0-4,0 0 5,-1 0 4,0 0-3,1 0 4,0 0-6,0 0 6,0 0-1,0 0-4,0 0-1,-2 0 2,2 0-1,0 0-8,0 0 3,2 0-4,-2 0 5,0 0-1,1 0 0,0 0 5,-1 0-2,-1 0 6,0 0-6,1 0 2,0 0 5,0 0-5,0 1 2,0-1 6,0 0-4,0 0-1,1 0 2,0-1-1,1 1-7,-2 0-9,0 0 11,0 1 1,0-1-1,0 0 2,0 0-2,-2 0 1,2 0-2,0 0-2,0 0-1,0 0-3,0 0 8,0 0 7,0 1-3,-1-1-2,1 0 10,0 0-2,0-1-8,1 1-10,-1 0 6,2-1 3,-2 1-8,0 0 7,0 0 0,0 0 5,0 0 3,0 0-9,0 0-5,0 1-6,0 0 8,-2-1 3,2 0-4,0 0 3,0 0 4,-1 0 8,1 0-8,-1 0 1,1 0-2,0 0 5,0 0-5,0 0-4,0 0 6,2 0-1,-2 0-5,2 0 0,-2-1 0,-2 0 10,2 1 0,0 1-1,0 0 0,-1-1-5,1 0 0,-1 0-5,1 0-12,0 0 5,0 0 8,0 0 7,1 0-2,-1 0 5,1-1 2,-1 1 2,0-1-3,0 1-8,0 0 0,2 0-3,-2 0-1,0 1-6,0 0-3,0-1 6,0 0 1,0 0-2,0 0 8,0 0 6,0 0-3,0 0 0,0 0-2,0 0-2,0 0-1,0-1 1,0 0 5,0 1-3,0 0-1,-2 0 7,2 1 1,2-1-3,-2 0-5,0 0 1,0 0 1,-2 0 1,2 0-14,0 0 4,2 0 3,-2 0 0,0 1-2,0-1-8,0 0 14,0 1 8,-2-1-4,1 0 3,0-1-4,1 1 8,1 0 1,0 0-11,-1 0-1,0 0 2,0 0-1,0 0 6,0 0-13,0 0-1,0 0 10,0-1-7,0 1 3,0-1-7,0 1 3,0 0 6,0 0-4,0 0-1,0 0 1,2 0 0,-2 0 5,0 0-2,-2 0-4,2 0 5,0 0 0,0 0 1,0 0-4,0 0-1,0 0 3,-1 1-7,2 0 16,-1-1 1,0 0-5,0 0-1,0 0-1,0 0-2,0 0-11,0 0 3,0 0-3,0 0 9,0 0 6,0 0 1,0 0-6,0 0-5,0 0 9,0 0-5,2 1-12,-2-1 3,0 0 8,0 0 4,0 0 8,0 0-7,0 0 9,0 0 1,0 0-6,0-1 1,0 1-19,0 0 10,-2 0-3,2 0-3,0 0 0,-1 1-1,0-1 10,1 0-7,0 1 5,0-1 2,0-1 4,0 1-1,0-1-7,0 1 7,0 0-3,-2 0-1,2 0-1,0 0-5,0 0 7,2 0 7,-2 0-4,1 0-3,0 0-7,-1 0 6,0 0-2,0 0-13,0 0 7,0 0 3,2 0 8,-2 0-5,0 0 4,0 1 5,0-1-1,0 0-1,0 0-6,0 0 5,0 0-5,-2 0-1,2 0-7,0 0 3,0 0 4,0 0-1,0 0 1,-1 0-1,1 0 2,0 0 2,0 0-1,0 0 0,0 0 0,0 0 0,0 0 0,0 0-2,0 0 0,0 0 2,1 0-1,-1 0-4,0 0 8,2 0-4,-4 0-4,2 0 1,0 0 3,0 0 12,0 0-17,2 0 1,-2 0 7,-2 0-2,2 0-1,-1 0-17,2 0 7,-1 0 10,0 0-5,0 0 7,-1 0 0,0-1-4,2 1 10,0 0-8,-1 1 0,0-1-4,0 0-3,0 0 13,0 0-2,-1 0-1,0 0 2,1 0-4,0 0 4,0 0-3,0 0-2,-2 0 0,2 0-2,0 0 2,0 0-1,0 0-3,0 1 2,2 0 10,-2-1 8,0 0-11,2 0 0,-2 0 1,0-1-6,0 1-10,2 0-3,-2 1 13,0-1-1,0 0 1,-2 0 5,2 0-2,2 0-4,-2 1-5,0 0 2,2-1 1,0 1 3,-1 0 6,1-1-4,-2 0 9,3 2-3,-1-1-7,0-1-5,1 2-5,0-1 7,1 1-5,-1 1 3,2-1-4,1 1 11,-1-1 5,0 1 2,2 1 3,2-1-7,-1 1 10,1-2-6,1 1-10,-1-1-8,1 1 0,1-1 7,0 0-3,1-1 1,0 1-1,-1-2 7,1 2-1,0-1-1,1 0-1,2 0 4,-1 0 3,1 0-5,2-1-3,0 1 11,2-1-10,0 0-3,2 0 6,0-1-3,0 1 2,2-2-13,-1 1 10,3 0 2,-1-1-8,1 1 3,1-2 1,1 1 0,0 0-3,2-1 1,0 1 2,1-1-4,0 1-1,1-1 8,0 2 3,0-2 2,2 1-3,0 0-1,3 1 3,-2-2-4,2 2-5,-1-1-1,1 0 1,0 0 7,1-3-9,1 2 6,-1-3 3,2 1 4,0-3 4,0 1 2,3-1 4,1-1-4,-2 0-6,2 0 8,0-1-3,0 1-12,0-2-6,-1 3-1,1-3-3,1 1-21,1 0 8,1 0 6,0-2 11,1 3 0,0-3 14,1 2 11,1-2-3,1 0 0,2 2-10,-3-2 0,2 0-14,1 0-1,-3 1 10,3 1 4,0-1 11,1-1-3,2 0-4,1 0 5,1 0-18,2 0-3,1-3-14,0 1 3,1 2 9,1-5-8,0 2 9,2-2-9,0 0 13,2 0 2,2-2 0,-1 0 7,1-2-14,0 0 10,1 0 6,0-1 9,3 0-2,-1 0-2,0 1 2,1 1-16,1 0-14,-2 0-4,1 1 4,1 1 10,-3-1-6,2 1 13,1-1 10,0 2-5,0-1 8,0 1-11,-3-1 14,3 1 6,-1-2 2,2 2-1,0 0-13,-1 0 11,-1 0-5,0 2-4,1-1-6,-2 1-10,-1 0 2,0 2-4,-2 0-5,0 0-8,-1 2 1,-2-1 9,1-1-4,-3 3-2,0-1-5,-3 0 7,-2 1-14,0 1 1,-4-2 18,0 3-5,-1-1 12,-1 0 5,1 1 36,-1-1 6,-2 2-19,-1-1-6,-2 3-1,-1-3 5,-3 2-24,-1 1-10,-2-2-5,2 1 14,-3 0 3,-2-2-14,0 3 10,-2-1 1,-1 1 6,1-1-5,-2 1-5,-1-2-3,1 0 20,-1 2-10,-2-1-4,-2 2-10,0 1 11,-3-1-4,-1 1-23,0 1 9,-3 0 0,0-1 10,0 1-24,-3 2 16,0 0-7,-3 0 5,-1 0 21,-2 0 15,-1 0 17,-2 0-18,0 2 2,-4-2-6,0 1-6,-1 1-14,0-2 3,-1 1-5,-2 0 24,0 0-7,-1 0 12,2-1 1,-2 0-4,0 0 26,0 1-25,0-1-6,-4 1-17,1-1-4,-3-1 9,1 1-20,-1 1-8,0 0 15,-2 1 18,-1 1 8,-2 1-29,0 3-116,-3 1-135,-3 2-137,-4 3-141,-4 2-124,-5 2-45,-5 1 89,-1 3 140,-4 2 123</inkml:trace>
  <inkml:trace contextRef="#ctx0" brushRef="#br0" timeOffset="195875.2034">5522 12954 119,'-13'-3'85,"0"-1"-32,-2-1-9,2 2-5,1-1-7,0-1-6,-1 2-10,0 0 2,0 1-8,-1-1-5,1 2-2,0 0-2,-1-1 11,0 1-7,-1 1 3,0 0-3,0 1 4,0 1 3,-2 0 4,-1 1 6,1 0 8,-1 2 5,0 1 4,-1 2 3,-2-1 5,1 4 38,-1 0 33,-2 2 32,0 1 31,0 3 22,-1 0 17,2 2-24,-1 0-24,1 2-26,0 0-27,3 0-27,2-2-14,2-1-24,3-2-14,5-1-14,0 0-11,6-2-11,3 1-9,5-1 3,4 0 2,4-2 0,4 0 5,5-2 5,5-1 3,4-1-1,5-3-2,4-2-2,5-1 6,1-3 4,7-1 5,2-1 18,5-1 18,3-3 14,5-1 9,4-1 4,4 0 8,2 0-2,3-2 6,3 3 6,4-3 4,3 1 1,3-1 4,2 1-7,3-1-12,3-1-9,3-2-9,3-2-14,4-1-12,3-3-2,3-2-3,3-1-16,3-3-5,3 1-9,1 1 8,2-3-11,6 0-4,1 1-1,3-1 9,1-3 3,-1 1-6,2-1-1,-1 1-4,0-1 7,0 0-9,0 0-2,1 0-4,-2 1 8,1 1 0,0 0 0,-1-1 5,-1-1-5,-5 2-9,1 0-15,-3 0-1,-3 3-15,-1-1 6,-2 3 13,-4 0 2,-1 3 19,-4 0 21,-1 3 5,-2 3-2,-4-1-25,-3 2 6,1 0-1,-4 1-22,-1 0-5,-4 2 8,-2 0 19,-4-1 1,-3 2-10,-3 0-10,-3 3 5,-1 0-5,-3 1-21,-4 0 4,-1 1 10,-5 1-11,-1 1 23,-3 0 4,-3 1 3,-1-1-5,-1 3 2,-1-1 24,-1 1-6,-2-1-21,-2 0 10,-3 0 15,-2 0-17,-1 0 1,-3 1-9,-1-1 7,178 1-4,-180 1-6,-3 0 4,-1 1-2,-3 0-15,0 2 19,-3-2 12,-3 1-22,1 0 8,-5 1 5,-1-2 15,-2 1 2,-4-1-18,-3 0 28,-5 1-9,-3-2-9,-1 0 15,-1 1-7,-2-1 28,-2-1 18,-3 2 11,-1-1 2,-3 0-19,-3 2-12,-3 0-16,-1 0-17,-4-1-17,-2 2 4,-3 2 3,-5 0-3,-2 3-10,-4 0 0,-3 2 1,-4 0-7,-3 1 6,-4 0-2,-2 2 1,-5 1 1,-5 1 11,-4 2 3,-7 2-5,-5 0-3,-7 3 2,-5 1 1,-4 2 0,-5 0-8,-6 1 6,-6 0 3,-4-1-4,-1 1 5,-6-1-13,-1-1 8,-4 1 0,-1-1 3,-2-1 6,-4 0-5,1 1-1,-6-2 14,0 1-8,-2-1-10,-1-1 1,-1-1-3,-1 1 19,-1-3-13,-2 2-3,2-1 7,-5-2-6,3-2 15,-1 1-25,-1 0 3,0-2 6,2 2-9,-1-1 4,1 1-9,-2-1 17,2 0 6,0 0-2,1 0 9,2 0-9,-1 1-10,1 0-13,1-2 7,3 2-1,0-1 4,3 1 4,1 0 4,1 0 0,1 0-16,3 0-3,2-2 10,1 1 10,4-1 1,2-3 4,3 0 1,5-4 7,2 2-11,2-3-6,3-2 1,3-1-2,3-1 1,4-1 2,4-2-5,3-2-6,5 1-4,4-2-6,3-1-8,7 0-12,5-3-19,4-1-18,8 0-74,5 0-116,7-2-111,6-2-178,7-1-144,6-5-64,6-3 30,4-5 101,7-8 108</inkml:trace>
  <inkml:trace contextRef="#ctx0" brushRef="#br0" timeOffset="196654.248">5059 12168 133,'-41'12'166,"2"0"-31,1 2-32,0-2-10,2 1 0,0-1 75,3 0 50,3-1 32,2-1 13,3 1 5,4-3-10,4 0-75,5-1-61,2-3-50,4 1-28,6 1-22,4 0-12,5 0-6,89 8 2,-57-15-4,7-3 3,7-3 2,7-2-1,7-2 4,5-2 0,7-3 6,6 0 3,7-4-1,7-2 1,4 0-3,7-2 10,3-1-3,5 0-3,2 0 3,4 1 8,1 1 12,2 0-4,2 3 6,2 0 8,2 2 4,1 1 7,0 1-4,1 1-1,4 2-2,-2 1 8,1 1 6,0 0-5,2-1 8,0 0 26,0 1-1,0-2-28,0 1-4,1 0-14,-1-2 7,0 1-33,0 0 3,-3 0 20,-1-1-21,-2 0 24,-2 1-27,2-2 33,-5 1-16,-4-1-5,-2 2 19,-5 0-17,-5 1-3,-4 2-25,-5-2 6,-6 3-3,-7 1 0,-6 1-2,-7 2 8,-9 0-8,-5 2-5,-8 2 15,-8 1-46,-6 2 14,-7 0-9,-5-1-9,-7 2-104,-4-2-125,-4 0-73,-5-2-212,-5-2-136,-2-3-63,-6-5 66,-3-7 89,-2-7 96</inkml:trace>
  <inkml:trace contextRef="#ctx0" brushRef="#br0" timeOffset="197943.3217">14598 8886 114,'-7'-10'100,"1"-2"-14,1 0-2,2 0 8,1-1 5,0-1 6,1 3 9,1-1 89,0 3 47,0-1 17,-1 3-1,-1 1-5,2 3-15,0 4-92,0 6-26,0 5 1,2 6 17,-1 5 0,0 6 36,-1 2-11,2 2-27,-2 2-29,0 0-32,0 2-16,0-1-39,0-2 2,0-1-5,0-3-7,0-2-2,0-2-16,0-2-54,1-4-59,-1-2-40,1-3-30,1-3-8,-2-4-1,1-4 42,-1-4 52,1-7 23,-1-5 18,1-5 13,-2-7 0,1-5-12,-1-4 12,0-4 1,0-6 9,0-3 5,0 1 35,0 0 26,1 2 0,-3 4 36,2 3 14,-1 5 4,2 4-2,0 7 13,3 2 16,0 4-22,1 3 10,0 5-12,2 5 12,3 5 19,0 3 15,4 5 21,1 5-15,0 2 9,0 3 7,0 2-37,0 3-54,4 0-36,-2 0 10,1-1 28,1 0-50,2-3 3,-2 0 45,0-1 11,0-3-19,-1-1-44,0-2-40,-2-3 12,1-1-17,-2-2 20,-1-1-17,0-4 15,0-3 76,-2-4-21,0-1 7,-3-3-60,0-2 29,-1-1-52,-5-5-13,-1-2 17,-3-3-13,1-1 62,-2-4-8,3-1 32,-3-3-39,2-3-10,-3-3 8,-2 0 30,0-4-17,-1 1-5,3-2 26,0 2 11,1-1 20,0 2-63,0 3 2,-1 3 35,-2 3-23,1 3 3,2 5-38,-1 1 12,1 2-12,-1 4-3,1 1 61,1 3-16,-1 0-18,1 2-25,3 1 0,0 2-81,0 2-111,3 2-64,-4 3-23,1 4-30,3 0-76,-1 3-59,1 0-67,0 2 2,-1-1 4,1 1 37,1 0 83</inkml:trace>
  <inkml:trace contextRef="#ctx0" brushRef="#br0" timeOffset="198426.3494">15298 8914 24,'5'6'179,"0"-4"-3,-2-2-9,0-2-9,1-4-8,-2-3-16,2-1-1,-1-2 5,1 0 20,-1 0 20,1 0 11,-3 3 16,2-1 28,-1 4 42,-2 1 13,-1 2-8,-1 5 4,-3 3-1,-2 5-31,-1 6-63,0 6-59,-2 3-3,1 3-39,-1 4-23,2 2-13,-1 0-15,2 2 10,2 0-18,1-2-1,0 0-15,2-2 3,2-4 20,4-1-16,2-3 6,2-5 2,5-1-28,0-3-14,4-4-22,1-2 19,2-5-6,1-3-13,0-5 9,-1-2-4,-2-2-10,-1-2-14,-5 0-17,-2-1 13,-3 0 31,-4 1 6,-64-18-26,39 30 45,1 1-25,0 1-7,1 1-67,4 0-78,3-1-69,5-1-85,2-3-97,4-3-147,5-1-16,3-4 34,3-1 45,3-3 71</inkml:trace>
  <inkml:trace contextRef="#ctx0" brushRef="#br0" timeOffset="198644.3618">15751 9007 76,'-4'4'248,"1"0"22,0 0 2,0-1-103,2 0-70,-1-1-36,2 0-45,3-2-35,0 0-62,0 0-95,1 0-53,0 0-25,-4 0-2</inkml:trace>
  <inkml:trace contextRef="#ctx0" brushRef="#br0" timeOffset="198766.3688">15731 9224 107,'-7'21'250,"4"-5"10,-1-2 4,2-1-118,0-5-67,2 0-40,0-3-24,7-4-278,-3-5 45,2-4-23,-2-1-8</inkml:trace>
  <inkml:trace contextRef="#ctx0" brushRef="#br0" timeOffset="201937.5502">5823 5345 44,'-6'5'232,"3"1"3,-2-2 6,4-1-96,-1-1-56,2 1-36,1 0-22,0-1-6,1 0-11,-1 0-2,2-2-9,-2 1 0,-1 1 1,0-2 5,0 0 14,0 0 5,0 0 18,1 0-3,0 0 10,-1 0 13,1-2-6,-1 2-12,1 0-11,-2 0 5,1 0-18,-1 2-14,1-2-6,0 0 1,0 0-4,0 0 2,0 0 5,0 0-4,0 0-4,0 0 4,0 0-1,0 0 1,0 0-9,0 0 5,-2 0 1,2 0-2,0 0 1,1 0 0,0 0-2,-1 0 5,-1 0 6,0 0 3,1 0 4,0 0 3,-1 2 10,1-2-1,0 1-6,0-1 4,-3 0-10,2 0 2,1 0-4,0-1-1,-1 0 1,1 1-5,-1 1 0,-1-1 3,0 1-20,2-1 1,0 0 3,0-1-20,-1 1-16,2-1-53,-1 0-37,0 1-76,0 0-87,-3-3-27,0 1-3,1 0 32</inkml:trace>
  <inkml:trace contextRef="#ctx0" brushRef="#br0" timeOffset="202968.6092">9047 5280 60,'-2'1'158,"2"0"-14,0-1-32,-1 0-26,1 1-18,-1-1-7,1 1-8,0-1-8,0 1 0,0-1 2,1 0 6,-1 0 6,0 0-1,0 0 3,0 0-2,0-1-2,0 1 1,0 0-12,0 0-4,0 1-22,1-1 5,-1 0 5,0-1 0,-1 1-11,1 0 4,0-1 12,0 1-4,0-1-12,0 1-12,0 0 6,0 1-7,0-1-3,0 0-4,0 0-1,0 0 0,0 1 0,0-1 4,0 0-1,1-1-6,-1-1-7,1 1-22,0-1-41,0-2-62,-2 1-96,-1 0-48,-1 0-19,-4 0 8</inkml:trace>
  <inkml:trace contextRef="#ctx0" brushRef="#br0" timeOffset="204528.6984">20959 5278 24,'-4'0'169,"1"0"14,1-2-55,-1 1-30,0 0-7,3 0-14,-1 1-12,-1 0-13,1-2-9,1 2-8,0 0-14,-1 2-7,1-2-3,-1 0-4,1 0 4,0 0-11,0-2 6,0 2 2,0 2 3,0-2 4,0 0-4,0 0 4,0 0-3,0 0-4,0 0-4,0 0 1,0 0-4,0 0-2,0 0-2,-1 0-1,1 0 0,0 0-7,0 0-8,0 0-21,0-2-38,0-1-82,0-1-45,0-1-19,0-2-1</inkml:trace>
  <inkml:trace contextRef="#ctx0" brushRef="#br0" timeOffset="206834.8303">17094 8860 51,'3'-1'71,"-2"-1"-6,0 1-7,1-1-3,0 0-2,0 0-8,0-1-8,1 1-6,-1-1-3,2 1-1,-1-2-2,-1 1 4,2 1 5,-1-1 1,0 2 0,-2-2-2,1 1 6,1-1 3,-2 1 5,0-1 2,1 2 7,-2-1 11,1 0-1,-1 0-2,0-1-3,-1-1 3,1 0-5,-2 0 0,1 0-6,0 0-2,-2-1-4,0-1-2,-1 0 0,0 0-14,-2 0 8,-1 1-1,-1 1-1,-1-1-9,-2 2-8,-1 1 3,0 0-4,-2 3 8,-2 0 10,1 2 18,0 2 33,-1 1 37,2 1 34,0 2 24,1-2 3,2 2 15,1-2-36,4 1-50,4 1-31,0 1-37,2-1-14,2 3-27,3-1 6,1 0 10,5 0-9,4 0 3,1-1 11,4-1-10,-2 2-7,3-1 1,-4 1 0,3-1-6,-2 2-8,0 0-5,-1 0 16,0 2-1,-2-2-14,-1 2 12,-2-1-18,-5 2 8,-3 0-22,-2 1 1,-6 1 9,-3 0-25,-3 0 4,-3 1 0,-4-1 19,0-1-5,-1-3 8,0-2 28,1-3 11,1-4-7,1-2 11,0-4 29,3-5-18,2-2-4,3-5 1,0-4-8,7-4-16,3-5-52,5-4-45,2-3-99,5-1-94,3-2-66,4 2-79,3-1-78,2 2-4,1 1 63,2 3 75,-1 3 64</inkml:trace>
  <inkml:trace contextRef="#ctx0" brushRef="#br0" timeOffset="207227.8528">18077 8501 28,'-8'-7'237,"1"-1"84,1 3 50,2 1-71,1 2-47,2 4-23,1 5-13,1 5-65,1 5-47,1 8-16,0 4-13,1 4-12,-1 6-10,0 1-26,0 5 11,0 1-7,0 1-3,0 1-10,-1 2-7,-1-2 2,0-1-7,-1-2-7,2-4-7,-1-3-7,-1-5-6,2-5 1,-1-6-19,2-4-13,0-6-48,1-7-68,1-8-79,1-9-117,-2-8-46,-1-8-19,0-5 34,-2-9 65</inkml:trace>
  <inkml:trace contextRef="#ctx0" brushRef="#br0" timeOffset="207442.8651">18131 8727 298,'-6'-18'430,"1"2"35,-1 2 16,2 3-80,4 2-171,0 2-88,3 1-42,1 1-2,4 1 10,3 1 11,2 1 6,3 1-2,1-1-17,0 2-21,3 2-29,-1-1-18,1 1-10,0 0-14,-2 0-8,-2 0-15,-1 1-46,-4-1-42,-1 2-33,-3-2-55,-3 1-96,-2 2-99,-7-1-76,-3 4-26,-6-1-3,-4 4 39,-4 0 92</inkml:trace>
  <inkml:trace contextRef="#ctx0" brushRef="#br0" timeOffset="207574.8726">18152 8854 91,'-11'28'420,"4"-5"45,3-3 26,2-3 15,5-3-172,1-3-138,4-3-68,1-3-36,4-2-16,2-3-15,2-3-20,2 1-39,1-3-69,3-2-143,-3 1-170,0-2-89,-3 1-41,-3-3 3,-3-1 37</inkml:trace>
  <inkml:trace contextRef="#ctx0" brushRef="#br0" timeOffset="208472.924">19782 8542 153,'-4'-9'344,"1"1"69,1 0 7,0 2-29,-2-1 45,2 2 38,-1 0-62,2 0-43,-1 0-38,2 2-55,-1-1-95,1 2-71,-1 0-56,2 1-35,-1 0-12,2 0 0,0 1-10,1-3-1,1 2 3,-2 1 9,2 0 3,-2-1-4,-1 1 5,1 0-7,0 1 21,-2 0-22,0-1-4,1 0-8,1-1 2,-2 1 3,1 0-11,-1 0 17,1 1 24,0-1-8,-1 0-4,1 0-3,-1 0-8,0 0 3,2 0-24,-1 0 5,-1-1-1,-1 1 2,-1 0-9,2 0 2,0 1 17,2-1 0,-1 0 18,2 0-14,-2 0 11,3 0 7,2 0-21,1-2 7,114-62-73,-101 52 30,0 0-29,-3 1-50,0 1-64,-4 3-47,-1 0-25,-4 2-33,-2 2-25,-4 3-8,0 0-15,-6 4-29,-2 3-66,-5 2-8,-3 1 27,-4 3 48,-2-1 65</inkml:trace>
  <inkml:trace contextRef="#ctx0" brushRef="#br0" timeOffset="209140.9622">19827 8524 187,'-10'13'290,"2"-1"24,1 1 23,1 3-102,1 2-47,0 3-15,1 4-6,1 3-8,1 3-16,-2 4-27,2 2-32,2 3-28,-2 1-20,2 1-14,-1 0-7,1-2-5,0 0-8,-1-3-3,1-3-7,0-2 10,0-6-22,-1-3-7,0-5-6,1-3-25,-1-4-24,1-8-35,1-5-11,3-8-24,2-7-28,4-9-12,4-8 8,1-9 5,3-4 12,1-5 33,3-5 30,0-1 62,0-2 37,-1 4 44,-1 5 62,-3 6 63,-3 6 53,-2 8 17,-4 6 2,-2 6-6,-2 7-36,-4 7-71,-3 7-43,0 8-37,-4 4-17,-2 6-13,0 2-23,-2 2 18,0 1-8,2 0 7,-2-2-7,5-2 8,2-4 9,3-2-14,3-5 5,2-1-9,2-4-7,3-3-4,-1-2 2,2-1 9,-1 0-8,1 1 7,0 0-3,1 1-18,-2 0 5,0 2-28,-4 3-23,-1 0-28,-2 2-3,-2 1 6,-1 1-11,0 1 18,-2 0 24,2-2 28,-2 0 10,2 1 12,1 0 14,2 0 5,2 1 2,1 0 9,0 1 4,1 2 0,0-2 0,0 2 0,2 0-9,-1 0-4,-2-1-8,-3 1 0,0-1-6,-4 0 0,-2 1 4,-1-3-8,-3-2 8,-2 0-3,-3-2-5,-1-1 23,0-2 25,1 0 33,1-3 18,2-1 28,1-2 1,2-4 3,3-1-26,3-1-40,4-3-15,4-4-25,3-2-22,4-1-75,3-3-96,2 0-97,3-5-105,-1 1-52,1-2-8,-2-1 43,3-2 86</inkml:trace>
  <inkml:trace contextRef="#ctx0" brushRef="#br0" timeOffset="209519.9839">20317 8576 379,'3'-1'607,"-1"0"49,3-2 26,0 1 16,0 0-302,0-1-188,1 0-99,2 1-49,0-3-24,2 1-17,1 0-29,11-2-263,-10 4-3,-4 2-67,-2 2-42,-3 3-9,-4 7 56,-5 0 75,-4 5 80,-4 5 68,-3 2 41,-1 0 36,1 0 14,2-2 22,4-3 8,1-2 7,5-5 0,2 0 2,3-4 12,5-4 11,1-2 4,3-2-12,0-2 0,1 0-9,0 1-8,-2 0-13,0 1-9,-2 0 9,-1 0 0,-2 2-10,-4 1 3,-3 4 3,-2 0 4,-3 3 0,0 0 5,1 0 19,0-1-8,2-1 3,3-2-3,2-1 2,3-1-6,3-3-9,3-3 4,3-2 0,2-2-4,1-4-5,2-1-16,2-1-21,-1-2-23,-3 0-35,0-1-41,-3-1-48,-1-2-44,-1-1-12,-4 0 5,-2-2 20</inkml:trace>
  <inkml:trace contextRef="#ctx0" brushRef="#br0" timeOffset="209869.0038">20450 8274 129,'-5'-17'274,"3"2"11,0 3 7,2 7-117,1 5-63,0 8 36,3 7 25,-1 11 13,8 42 213,-4-27-208,0 5-82,1 2-45,1 3-27,-1 3-16,-1 3 5,0 1 1,-1 1 2,-1 2-12,-2-1 10,-1 0-1,-2-1-22,0-2-7,-2-5-9,0-4 5,-2-6-13,0-5 1,-1-8 9,-2-5 0,0-7 3,-2-7 10,0-5 20,-1-5 101,-3-5 105,2-3 74,0-4 55,0-2 27,3-3 2,4 0-87,1-5-97,8-2-82,4-3-47,7-2-41,2-2-40,6 2-7,3-3-19,3 2-24,2 2-132,0 2-127,2 2-185,-2 2-204,-3 1-94,-3 1-21,-3 2 98,-5 2 116,-1-2 197</inkml:trace>
  <inkml:trace contextRef="#ctx0" brushRef="#br0" timeOffset="212086.1307">21250 8490 12,'-3'-4'196,"0"0"29,0-2 43,0 1 17,2 1 15,-2 0 2,1-1 5,0 2 22,-1 1-33,2 1-16,-1-1-1,0 2-3,2 3-14,0-2-22,0 3-41,0 3-43,0 0-51,0 3-38,1-2-17,0 2-30,2 0 5,-1 0-24,-1 0-4,1 2 5,-1 0-2,1-1 10,1 2-27,0-2-31,0 0-51,0 0-62,-2-2-48,1 0-48,-1-1-13,0-3 19,0-1 34,0 0 54,0-2 22,-1 0-1,1-2-31,-1-2-32,1-1-37,-1-1-42,0-3-25,0 0-12,0-4 11,0 2 46,0-2 95,-1 2 84,0-2 78,0 0 91,1-1 63,0 0 26,2-2-8,-1 2 5,4-1-1,1 0-14,1 1-5,0 1-12,1 0-26,-2 2-26,2 3-27,1 0-14,-3 2-17,0 4-3,-1 2-12,0 5-8,-4 3-1,-1 2 7,-3 2 2,0 2-13,-3 0 3,1 3-4,-1-2 5,-1-1-19,3-2-12,2-2 4,0-2 18,2-3-13,1 0-2,2-3 18,-3-1 13,4 0 8,-1 2 12,-2-1 20,2 3 9,-3 3 3,0 0 8,1 4 5,-1 3-11,0 0-8,-1 3-19,1 1-4,1 1-2,1 0-4,0-1-13,0 1-6,-2-3-3,3-3-12,-3-1-33,0-2-20,1-5 11,0 0-3,1-5 5,1-5 8,3-5 20,1-5 7,3-6-2,1-4 9,1-6 7,2-1 4,-1 0 3,0 0 0,0 2 1,-4 4-3,0 2-2,-2 4-12,-2 3-37,-2 4-49,-2 4-49,-3 5-53,-2 4-48,-5 4-63,-1 4-22,-5 2 16,-1 3 35,-4 2 40</inkml:trace>
  <inkml:trace contextRef="#ctx0" brushRef="#br0" timeOffset="212733.1677">21264 8843 169,'-10'16'273,"0"-4"31,6-2 5,-2-3-52,4 1-26,-2-1-14,2 3-12,0 0-21,1 4-36,1 2-32,1 2-36,1 1-29,1 0-21,1 2-11,3-1-5,0 0-5,0-3-4,3-1 1,0-2 3,1-3-1,2-4-1,2-5-19,-3-3 2,3-5-6,-1-3 2,1-5-9,1-5-17,0-4-37,2-6-51,-1-3-32,0-7-45,-1-5-12,0-3 8,-2 0 59,1-1 70,-3 3 70,-1 3 94,2 5 61,-3 2 38,1 3 22,0 3-9,-1 3-20,0 4-37,1 3-47,2 1-34,1 2-25,0 4-16,1 0-13,-1 2-17,-1 3 5,-2 1-13,-1 2 5,-4 0-3,0 3 5,-6 2-11,-3 3 4,-4 4 13,-1 3 7,-5 2 6,0 3-11,-1 1 16,-1 3-3,3 1-2,1 5-6,1 0 1,2 4 37,2 1-14,-1 2-4,5 0 3,0 1-10,2 1 0,2-2-28,0 0 3,2-3 13,0-1-3,1 0 0,0-5-3,-1-2 3,-1-5-8,-1 0-7,-1-5 12,0-4-6,-1-3-42,1-5-45,0-6-21,-1-4-24,2-6-18,0-6 10,2-2 35,0-3 60,2-2 50,-2 0 55,2 0 47,0 4 18,0 1 26,2 5-21,0 1 5,2 3-32,-1 3-23,-1 4-17,1 2-22,-1 3 4,-1 3-28,0 2-6,-3 5-46,-2 0-8,-1 5-29,-1 0-33,-2 3-31,0 2-35,-3-2-18,1-1-34,0-2-32,1-2-38,2-4 2,1-6 20,4-3 39</inkml:trace>
  <inkml:trace contextRef="#ctx0" brushRef="#br0" timeOffset="213078.1874">22009 8415 12,'15'-29'347,"-2"0"40,-3 4 22,-3 6 16,2 3-157,-3 4-89,0 4-53,-2 5-27,1 5-16,-2 4-10,-1 6-11,1 4-17,-1 3-19,-1 3 7,1 2-11,-2 1-16,-2 1-5,-1 1 4,-1-3-6,-3-1-26,0-1-6,-5-3 4,-1-3-3,0-3 5,0-3 11,3-5 4,2-6 19,2-6 10,5-5 7,2-4-4,3-3-1,2-1 27,3 0-11,2 0 14,-1 3-12,2 0-10,1 5 5,0-1-22,2 4-1,-2 3-36,-1 2 14,0 4-1,-1 3-16,-3 1-41,-2 4-47,-3 2-43,-1 3-79,-6 1-78,-4 2-82,-6 0-10,-4-1 24,-2 0 50</inkml:trace>
  <inkml:trace contextRef="#ctx0" brushRef="#br0" timeOffset="213699.2229">21966 8569 290,'-11'7'386,"1"0"30,2-1 18,2 3-119,1-1-121,-1 3-83,3-1-50,0 0-24,2 2-15,2-4-3,4-1-3,2 0-4,5-4-2,5-4 1,3-4 1,4-3-4,1-3-1,2-4 1,-1 1-4,0-3 1,-3 2-4,-3 2-1,-4 2-3,-3 4 0,-4 2 3,-5 5-2,-5 5 2,-4 3-4,-5 6 1,-2 4 0,-5 2 3,-3 5 0,-1 3-2,-3 1 2,0 2 2,2 1 1,1 0 2,1-1 2,1 1 6,3-3 0,4-3 1,3-4-2,3-3-1,3-4 1,5-5-5,3-5 0,5-5-1,5-5 1,2-4-2,3-3-2,2-3 2,1 0-3,1 2 2,-1-1 1,0 5-1,0 1-2,-3 3 6,2 3 1,-4 3 0,-1 3 2,-3 3 1,-1 1 2,-3 2-2,-3 4 0,-2 0-4,-4 1 0,-3-3 0,-2 2 5,-4-2-6,-5-2-2,0-3-17,-2-1-17,-2-4-31,-1-4-41,1-2-32,1-7-50,1-3-26,2-4-23,3-5-5,3-3 22,0-6 30,3-1 55,3 0 82,-2 1 92,1 4 84,-2 6 45,1 3 29,-3 8 13,0 5-14,-2 9-29,-1 7-41,0 7-27,1 5-7,0 5 4,3 1-26,2 0-36,0-1-9,2-1-3,1-4-15,1-3-17,1-3 1,-1-3 11,0-3-5,1-2-27,2-4-5,1-4-78,1-4-124,1-4-131,-1-4-68,0-4-11,1-5-13,4-3 62</inkml:trace>
  <inkml:trace contextRef="#ctx0" brushRef="#br0" timeOffset="214089.2452">22516 8482 185,'-5'-10'396,"2"-1"48,-2 0 25,2 2-96,1-1-71,2 3-112,2-2-74,4 1-44,2 0-24,2 1-27,3-2-6,1 3-13,2 1 1,-2 1-8,0 3-1,-1 3 12,-5 3-7,-2 4 2,-4 5-1,-7 4 0,-3 5 7,-5 3-6,-4 1 0,-2 2-2,-1-1-3,1 1 5,4-3-6,2-3-8,4-2 8,4-4 1,5-3 4,4-2-6,6-6 2,3-2 17,5-3-9,0-1-3,4-1-6,0-1 5,-1 1 1,0 0 3,-4 0-4,-3 2 1,-1 1 5,-2 1-12,-4 2-19,-3 0 1,-4 3-4,-4-1-27,-3 0-67,-4-1-77,-2-1-79,-1-1-104,-1-4-43,2-4 2,3-4 53</inkml:trace>
  <inkml:trace contextRef="#ctx0" brushRef="#br0" timeOffset="214266.2553">22624 8581 91,'5'-22'307,"-2"5"30,1 4 30,-3 7-45,-1 7-53,-2 6-59,-3 9-36,-1 6-18,-2 6-22,-2 4-31,-1 5-32,1 1-23,-2 4-13,0-2-6,1-1-7,-1-1-8,0-4-13,1-4-12,-1-5-46,0-4-78,-2-7-85,0-6-75,-1-5-103,2-6-43,1-9 10,1-6 62,4-7 73</inkml:trace>
  <inkml:trace contextRef="#ctx0" brushRef="#br0" timeOffset="214437.2651">22406 8767 165,'1'-17'437,"1"3"44,-1 6 28,3 7 30,1 7-191,2 7-91,2 6-35,3 3 3,2 7 9,4 0 16,3 2-18,5 1-32,2 0-36,4-1-37,4-1-34,1-2-47,2-2-40,2-2-53,-1-4-89,0-3-92,0-5-91,-3-4-147,-3-4-153,-5-8-51,-4-7 34,-7-5 55,-4-9 78</inkml:trace>
  <inkml:trace contextRef="#ctx0" brushRef="#br0" timeOffset="214765.2839">23072 8434 212,'5'-10'430,"-3"-2"34,1 2 15,0 3-27,-2 1-199,0 2-101,-2 4-57,-3 5-39,-3 2-11,0 5-17,-4 3 0,1 2-7,2-2-13,1 2 6,2 0-5,4-1 2,2-2-9,2-3 4,4 0 4,4-5 3,2-1-1,3-4 2,0-1-2,2-2-25,1-3-17,0 0-22,-1 1-53,-1-3-77,-2 4-84,-3-1-77,-5 3-73,-5 2-29,-6 3 32,-3 4 64</inkml:trace>
  <inkml:trace contextRef="#ctx0" brushRef="#br0" timeOffset="215069.3013">23016 8678 271,'-31'28'414,"5"-7"35,9-3 16,7-3-69,8-5-164,9-3-100,9-5-49,5-6-34,7-3-12,3-4-11,4-1-11,-2-2-8,-1 0-6,1-1-2,20-12-8,-33 16 0,-5 1-16,-5 1-43,-5 1-51,-5 3-58,-5-2-55,-5 3-40,-1 0-9,-1 2 37,0-1 57,0-1 81,1 0 99,2 0 92,0 2 81,2 0 61,0 2 15,1 3 2,1 3-38,0 4-43,0 3-47,-1 3-57,1 3-11,-1 1-26,-1 4-5,-1 1 1,1 1-16,-1 1-28,0 1-46,1-1-58,-1-2-68,3-2-81,-2-2-86,3-6-27,4-4 14,0-5 42,7-6 61</inkml:trace>
  <inkml:trace contextRef="#ctx0" brushRef="#br0" timeOffset="215220.3099">23098 8926 12,'10'-1'363,"-3"1"61,-1 0 34,0 2 19,0 2-118,-1 0-143,1 3-90,0 0-49,0 3-25,1-1-14,-1 1-13,1 1-6,-1-2-7,1 0-4,-1 0-9,1-1-4,-3-1-5,-1-2-9,1-3-44,-1-2-99,-2-2-97,-1-2-119,-1-4-58,-3-6-23,1-4 23,2-6 89</inkml:trace>
  <inkml:trace contextRef="#ctx0" brushRef="#br0" timeOffset="215401.3203">23312 8523 159,'7'-28'433,"-2"-1"36,1 2 20,1 5 11,2 3-227,0 3-118,0 3-69,2 1-28,1 1-15,2 2-10,2 3-4,0-1-6,5 3-8,-2 1-7,1 2-14,0 1-20,-1 1-47,-3-1-66,-1 1-87,-6 1-90,-3-1-93,-5 1-36,-5 2 12,-2 1 53,-3 3 78</inkml:trace>
  <inkml:trace contextRef="#ctx0" brushRef="#br0" timeOffset="215613.3324">23474 8446 243,'-18'27'363,"2"0"37,3-2 18,3 0-99,3-1-115,3-4-75,3-1-56,2-3-26,4-3-16,3-3-8,3-1-6,2-4-4,0-3-4,0-2-1,2-2-2,-3-3 0,1 0 2,-2-2-4,-2-4 1,-3 0 0,-2 0-1,-4-2-2,-4-2-1,-2 1-1,-3 1-3,-2 2 3,0 2-12,-1 1-10,0 3-33,0 2-44,1 3-59,3 0-68,-2 3-99,3 2-49,-2 2 0,2 1 32,0 3 50</inkml:trace>
  <inkml:trace contextRef="#ctx0" brushRef="#br0" timeOffset="215851.346">23364 8710 113,'-3'21'276,"3"-2"28,2-2 24,3 0-97,2-5-48,4-1-29,2-2-28,1-3-15,2-3-19,1 0-19,1-1-21,-1-1-14,-2 3-15,0-1-10,-3 1-6,-5 1 0,-3 4 3,-6 0-2,-4 4 6,-4 2 12,-2-1 20,-2 2 14,0 0 3,1-2 2,3-1 3,1-1-18,4-2-12,2-2-14,6-1-10,6-4-2,4-2-6,7-4 3,5-3-22,3 0 1,3-4-68,2 0-128,-2-2-142,-2-1-77,-2 0-29,-4-1-19,-4-3 56</inkml:trace>
  <inkml:trace contextRef="#ctx0" brushRef="#br0" timeOffset="217380.4335">14458 10282 20,'3'-17'57,"1"-2"4,0 0 4,0-1 7,1 2 7,0 0 7,-2 0 14,1 2 12,0 1 6,-1 3 15,0 1 37,-2 2 44,1 2 40,-2 2 7,1 2 32,-1 2 37,-1 4 18,1 5-17,-3 5-41,0 4-22,1 3-51,0 6-64,-1 3-57,2 2-39,0 1-28,0 4-23,1-1 2,2 1-1,-1-2-4,2 0 2,-1-2 4,0-3 5,2-2-25,0-3-29,0-3-45,1-3-51,-2-2-39,1-5-29,-2-2 3,-1-4-35,2-5-19,-2-5-17,0-4-1,1-4-10,-1-3-8,-1-7 41,0-3 40,0-5 60,-1-2 36,1-2 31,0-1 24,-2 0 24,0 2 38,-2 2 21,0 4 37,0 1 50,0 5 51,0 1 61,0 5 40,2 3 17,1 1-12,1 4-19,1 2-23,1 3-41,2 3-21,3 4 11,2 3 11,2 4 3,3 4-17,2 3-33,3 2-39,1 3-26,2 3-8,1 0-33,1 0-12,0 3 3,0-2 1,-1 1-18,0-1-22,2 0 14,-1-3-13,-1-2 9,-3-1 5,0-4-11,-1-1 1,-1-3-13,0-4 18,-2-1-3,-2-5 17,-1-2 4,-3-5-17,0-5 16,-3-5 24,-2-6-5,0-4-36,0-7 11,-3-3 23,-2-7-14,0-2-6,-2-1-11,-1-3 7,-1 2 4,0-1-24,0 0 2,-3 2-20,0 1 44,-2 3-9,0 3-14,0 5 11,0 3 21,1 2-9,3 5-25,0 1 14,3 5-6,0 3-17,2 2-12,2 2-6,0 1-173,1 5-166,0 1-182,-2 3-85,0 2-62,-1 1-11,0-2 152,0-2 155</inkml:trace>
  <inkml:trace contextRef="#ctx0" brushRef="#br0" timeOffset="218362.4896">15633 10503 118,'4'-1'127,"0"-1"0,-2 0-7,-1-1 0,1 1-12,0-3 3,-1-2-7,-1 0-19,0-2-5,0 0 2,-3 0 3,1-2-2,-1 2-10,-2-3-5,-1 3-5,-1-3-15,-1 1-13,0 2-5,-2-2-14,0 2-5,-1 0 4,0 1 0,-3 2 7,2-1 12,-2 2 12,1 2 23,-1 1 10,2 2 20,-1 0 3,2 2 3,0 0 8,2 2-13,1-1-17,2 3-13,2 1-8,1 0-15,2 4-11,1 0 9,4 3 16,0 1 10,3 0 9,2 2 24,2 1 23,0 0-4,3-3-6,2 1-17,0 0-4,1 0-14,1-1-22,0-1 0,-2 0-16,1 1-7,-1-1-9,-1 1-12,0-3-6,-2 1-1,-4 1-2,1-1-3,-4 1 0,-1-1 13,0 0-8,-3-1-19,-2 1 0,-3-2 0,-1 1-21,-1-2-27,-1 1-5,-4-2-13,-1 0 11,-2-2-5,-3-1 8,2-1 9,-2-2 8,0-2 10,1-3 10,1-3 30,1-1 26,4-6 23,1 0 11,4-2 8,2-3-15,2 0-19,2-1-5,1-1 10,0 0-9,5-1-29,0 1-6,4 0 8,2 0-19,1 3-83,1-1-82,2 1-80,-1 1-83,-2 4-66,1 0-77,-2 3-51,-1 1 28,0 1 73,-2 4 75,-2-1 50</inkml:trace>
  <inkml:trace contextRef="#ctx0" brushRef="#br0" timeOffset="218596.503">16181 10367 470,'2'14'604,"-2"-5"62,0-1 31,0-3-81,0 0-211,1-1-166,-1-1-131,2 0-55,-1-3-29,3 2-59,-2-2-109,2-2-143,-2 2-71,2 2-120,-4-2-113,-2 2-19,0 1 66,-1 1 121,-2 2 81</inkml:trace>
  <inkml:trace contextRef="#ctx0" brushRef="#br0" timeOffset="218723.5103">16166 10579 100,'-3'18'284,"2"-1"20,0-5 8,1 1-86,1-3-100,0-2-74,1 0-64,1-2-75,1-3-111,-2-3-59,-1-2-26,0-2-4,2-2 22</inkml:trace>
  <inkml:trace contextRef="#ctx0" brushRef="#br0" timeOffset="220158.5924">5912 6203 28,'-1'-3'94,"-1"3"-27,1-1-12,-1-1-11,0 0-9,0-1 5,2 2 5,-1-2 9,0 2 4,0-1 13,-1 1 10,1 0 13,-1 0 6,0 0-1,-2 2-10,0 0-8,-3 1-8,0 1-17,-2 2-10,-1 0-6,-2 0-2,2 1-5,-4 1-14,0-1-5,-1 1-8,0-2 3,0-1-2,-2-1-1,0-1 6,-1 0-5,1-1 4,-1-2 10,-1-1 10,0 1 12,0 0 16,0 0 17,-1 0 9,2-1-2,1 2 9,1-3-1,3 1-15,0 0 1,1 1-9,3 1-11,2-1-25,2 0-7,1 1-4,1-2-25,0 2 3,2-1 4,2 1-3,0 0-3,1 0-12,1 1 7,0 1-52,3 0-74,3-2-91,-1 0-121,3-1-55,-1-3-24,2-4 24,2-5 59</inkml:trace>
  <inkml:trace contextRef="#ctx0" brushRef="#br0" timeOffset="220886.634">8719 6133 122,'-10'0'174,"2"1"-65,0 1-21,0-1-14,2 1 16,0-2-19,-1 2-2,3-2 21,0 0-24,1 0-6,0 0-36,1 1 0,0-1-14,3 1-10,0 1 2,1-2 0,2 2 6,-2-2 4,3-1 6,-1 0 3,2 1 0,0-2 2,0 1-2,-1 0 2,2-1-6,-1 2 3,0-2 54,-1 1 31,2 0 11,-1 1 3,1 0 6,-1 2-11,0 0-67,0 1-75,1 0-50,-1 1-78,-1-1-101,0 1-69,-2 2-26,-1-2 19,-2-2 31</inkml:trace>
  <inkml:trace contextRef="#ctx0" brushRef="#br0" timeOffset="223891.8059">17089 10227 161,'-10'-3'223,"3"0"37,1 0-38,1 0 0,0 0 61,2-1 58,1 0 66,-1 0 46,3-1-21,0 0-47,0 1-67,3-1-90,0 1-83,1 1-79,3 0-20,1 0-12,2 0-25,3 2 8,1-2-10,3 3-9,0 2-4,0-1 5,1 2 9,-2 0-6,-1 1 8,-1 0 5,-3 4-6,-2-1-16,-3 3 3,-4 1 1,-2 2-9,-4 4 4,-4 1 8,-2 2 6,-3 0-4,-2 1 3,1-1-5,-2-1 14,1-2 0,2-2-8,0-3-6,2-3-7,2-1 8,2 0-11,2-4-1,3 0 8,2-3-2,4 0 3,2-3 0,4 0 29,3 0-10,1 0-26,3 4 13,1-2-1,2 4-10,0 2-22,0 0 19,-1 4 39,-2 2-4,-3 0 20,-3 2-8,-2 2-16,-5 2-21,0 2-13,-8 3-15,-1 1-13,-7 2 14,-5 0 0,-3-2 12,-4 0 8,1-4 34,-3-1-13,1-4-4,-2-3 2,4-4-10,1-4-12,1-4-53,4-4-107,1-5-152,5-5-129,0-5-152,9-4-83,4-5-7,6-1 89,5-4 143</inkml:trace>
  <inkml:trace contextRef="#ctx0" brushRef="#br0" timeOffset="224430.8367">18486 10219 84,'4'-2'179,"1"-1"-37,1-1-12,-1-2-10,0-2-4,1 0 0,-2-1 26,0 0 51,-2-1 42,-2-1 42,-1-2 49,-2 0 53,-1 0 5,-4-1-12,-1 1-51,-4 1-54,-3 1-65,-3 3-79,-4 3-42,-2 5-40,-3 5-21,-2 3-11,0 4-19,-1 5-10,2 5 3,1 4 11,1 5 0,2 4 5,5 3 8,5 3 3,2 1-2,4 1-12,6 1 4,5 0 0,5-2 0,5 0 8,4-3 0,7-3 8,3-4-2,4-4 2,4-3-2,2-6-3,4-5-4,2-5-5,2-3 4,-1-4-10,0-4-2,-4-1-5,-2-3-5,-5 0 5,-4 1 16,-5-2-12,-6 2-36,-3 0-167,-6 1-155,-7-1-154,-3 0-143,-5 0-51,-4-1 8,-3-3 158,0-3 147</inkml:trace>
  <inkml:trace contextRef="#ctx0" brushRef="#br0" timeOffset="225290.8859">20854 9832 122,'-8'-14'268,"1"2"75,1 3 69,2 0 47,-2 2 44,4 1 11,-1 2-19,1-1-62,0 1-97,1 2-129,1-1-98,-1 2-53,1-1-30,1 2-17,2 0-13,0 0 4,1 3 2,2 0-6,1-1 0,-2 4 10,2 0-58,1 1-139,-3 1-129,-1 2-94,0 1-86,-3 2-97,-2 0-31,-3 0 81,-2 1 107,-2-2 86</inkml:trace>
  <inkml:trace contextRef="#ctx0" brushRef="#br0" timeOffset="225960.9242">20782 10031 87,'-6'12'253,"2"1"17,3-4 11,1 3-95,1-3-70,3 3-28,2 0-6,2 0-1,1 2 1,3 2-4,0-1-7,2 1-13,0 1-19,2 2-11,-1-2-13,15 23-3,-17-21-7,-1 0-5,-2 0-3,-2-1 0,-3-1-2,-3 0-8,-3-2-6,-3 3-7,-5-4-2,-1 1-2,-3-4-2,-2-2 11,-1-3 20,-1-4 39,1-1 74,0-2 98,2-3 82,3-3 31,4-3 20,5-3-11,4-4-60,7-4-94,6-2-66,6-3-28,5-1-43,6-3-32,3 1-6,4 0-9,0 1-3,0 3-22,-1 0-17,-1 4-33,-3 1-57,-2 3-56,-4 3-65,-8 3-44,0 2-9,-6 2 28,-4 3 37,-5 3 55,-3 1 55,-8 0 48,-1 1 35,-3 1 16,-3-4 14,-2 0 13,1-2 2,-2-5 75,3-3 46,-2-3 0,5-7 2,0-4 10,2-3-9,2-3-45,0 2-16,3 2-1,-2 6 31,2 3 8,0 5 8,-1 8-8,2 7-23,-1 8 8,-2 10-15,0 7-4,-1 6-4,-1 5-23,0 1 4,1 2-6,2-1-23,1 1-21,2-3 8,1-1 7,2-3-7,3-1-20,1-6 14,3-3-10,3-4 11,2-5 0,3-4 6,1-3 29,0-3-13,0 0 5,-1 0-13,-1 1 0,0 0-10,-2 5-4,-2-1 6,-1 4 7,-3 1 7,-4 1-13,0 2 14,-8 1 7,-1 1 27,-3-1 14,-2 2-10,-3-4 11,-3 1-28,0-3-5,0-2-60,0-3-40,3-4-41,3-3-100,6-7-133,2-6-136,5-5-30,4-7-9,5-5 28,6-6 93</inkml:trace>
  <inkml:trace contextRef="#ctx0" brushRef="#br0" timeOffset="226149.9351">21868 10110 459,'3'8'570,"-2"-2"59,0-1 28,0-2-84,0 0-214,-1 0-143,0-1-100,0-1-80,0 0-92,3-1-108,-2 0-106,2-1-94,1 0-86,3-2-89,1-1 6,4-1 60,-1-3 79,5-1 79</inkml:trace>
  <inkml:trace contextRef="#ctx0" brushRef="#br0" timeOffset="226282.9427">22132 10072 253,'11'5'372,"-1"-1"24,-1 0 13,1 0-106,-2-1-130,0 1-84,-1-1-67,0 0-65,-1-2-63,-3 2-63,0 1-109,-2-2-64,-2 0-11,-3-1 21,-3-1 38</inkml:trace>
  <inkml:trace contextRef="#ctx0" brushRef="#br0" timeOffset="229759.1415">15247 12094 116,'-8'-1'182,"2"-1"-40,-2-2-22,3-1-24,0-3-17,1-2-11,1-1-6,0 0 0,2-2 4,0 1 8,0 0 10,-1-1 4,2 2 6,0-1 4,0 2 0,0 2-3,-1 1-11,0 2-5,1 1-11,0 1-11,0 1-12,0-2-11,0 1-10,-1 0-4,1 1 3,1-1 13,-1 2 17,1 0 24,0 0 30,-1 0 18,0 1 18,0 0 11,-1 2 11,1 0 17,-1 4 14,-8 140 718,7-114-896,0 2-10,-1 1-1,2 1-1,-1 0-6,0 0 0,0-1 1,-1-1-1,0-2-1,3-2 0,-3-1 1,2-3-1,-1-2 1,1-1-4,1-2 3,-2-4-2,2 0 9,-1-5 1,1 0-7,0-4 11,0 0-4,0-2 3,1-3-7,-1-1 0,0-2 2,0-4-13,-1-2 1,0-6-9,1 0-15,-1-4-15,1-2-19,-2-4-21,1-2-8,0-3-27,0-4-7,-2 0 2,1-1 14,-1-2 19,1 0 14,1 1 26,-1 1 16,1 0 18,0 1 15,0 3-3,0 0 15,0 4 10,1 2 18,0 4 30,0 2-1,2 3 13,0 2 2,1 3 13,0 2 6,2 1-14,1 3 5,1 4 3,3 3-4,0 4-17,2 4-26,1 4-16,0 2-9,2 6-13,1 0-15,-1 2 5,2 3 5,1 1-4,1-1-1,0 1 2,1-2 0,0-1-2,0-2-3,0-2 5,-1-1-2,0-4-4,-1-1 13,-2-1-14,1-3 14,-1-2 0,-1-2-1,-2-1-3,-2-4-2,-2 2-1,-3-3-7,-3-2-2,1-1 4,-2-4 6,0-5 2,-2-5 8,0-4-6,0-6-12,-2-5 8,0-6 12,-2-5 1,2-5 0,-1-5-6,0-2 4,0 0-17,-1-3-10,0 4 15,0 0-7,-1 3 4,0 4-6,-3 4 2,1 1 6,-2 5-30,1 3 13,0 3 10,0 4 11,1 2 4,0 2-7,1 4 12,1 1-6,0 4 4,2 1-6,1 3 10,1 0-7,0 2-4,1 0 11,-1 1-5,1 1-2,0 2-10,1-1-1,2 2-48,0 1-129,-1 1-123,0 2-103,1 2-79,1 3-73,-2-1-52,3 1 64,-2 1 91,0 0 94,1 1 68</inkml:trace>
  <inkml:trace contextRef="#ctx0" brushRef="#br0" timeOffset="232443.295">16130 12419 91,'-2'0'144,"2"-1"-19,-1 0-22,-1 0-12,0 0-8,0 0-6,1-1-5,-2 1 3,1-1 0,2-1 1,-2 1 70,1-1 44,0 1 23,1 2 11,-1-2-1,0-1-1,0 1-74,-1-3-59,1 1-36,1-1-25,0-2-2,0 0-14,0-1-5,0-1 3,0 1-4,0-3 2,-1 2-6,0-2 3,0 1-3,-1 0 1,-1-2 3,-1 3-5,-1-2-1,-1 1 0,-1-1 3,0 1 11,-2-1-13,0 0-1,-2 0 6,0 2-5,0 0 5,-2 1-13,0 2 14,1 2 3,-1 1-4,2 1 1,0 3-3,0 2 3,1 2 4,0 3 2,0 2 1,3 3 7,-2 3 4,2 2 1,2 3-2,0 0 14,4 1 2,-2 1 5,3-1 1,3 0-9,0-2 10,0-2 0,3 0-8,2-2-10,0-2 22,2-2 5,3-4-8,1-1-17,3-4 3,1-6 5,2-3-30,-1-2 3,1-4-6,0 0 2,-3-5-22,-2 2 9,-1-2-6,-2 0 6,-2 3-6,-3-1-3,-1 1 22,-2 2 7,-3 0-3,-1 2-4,-1 1 16,1 2 28,-2 1 26,1 1 9,0 3 11,0 0 7,0 4-6,0 4-17,0 5-24,0 6-13,0 3-4,2 6-2,0 3 1,1 5-7,0 1-2,2 2-4,-2 0-1,2 1-2,0 1 0,0-2 0,0 1-2,0-2-4,-1-4-2,1-1-4,-1-4-2,0-2-1,0-4-3,-1-5-4,0-1 1,-1 5-4,-1-13-14,0-5-37,0-2-64,0-5-80,0-4-66,-1-5-64,2-4-90,-1-5-77,3-4-76,-2-1 7,0-3 26,1 2 46,1 0 91</inkml:trace>
  <inkml:trace contextRef="#ctx0" brushRef="#br0" timeOffset="232631.3058">16428 12257 28,'9'-10'375,"0"5"53,-4-1 33,-1 2 24,-1 1-138,1 0-88,-3 0-68,2 1-51,-1 1-33,0-1-44,1 2-56,0 0-70,0 0-95,1 0-106,-1 5-145,0 2-54,-3 0-20,-2 5 19,-1 1 70</inkml:trace>
  <inkml:trace contextRef="#ctx0" brushRef="#br0" timeOffset="232778.3142">16476 12485 308,'0'26'349,"0"-5"16,3-1 12,0-3-154,2-3-99,1-3-59,1-2-85,2-5-126,0-1-114,0-6-61,-2-1-35,0-6-7,0-2 44</inkml:trace>
  <inkml:trace contextRef="#ctx0" brushRef="#br0" timeOffset="238280.6289">18548 6626 133,'-4'-2'152,"-1"-1"-14,0 0-12,1 1-17,-2 0-8,1-1-13,-1 1-7,1-2-9,0 1-5,0 0-2,0-1-1,1-2-8,0 2 2,0-1 6,0 3 10,0-2 25,2 2 24,-1 0 51,3-2 67,-2 4 55,0-3 46,0 3 11,1-1-15,-2 1-30,2 0-81,-1 0-76,2 0-58,0 0-43,0-2-19,0 2-15,0-1-8,3 1 1,1-1-13,2-1 1,1-1 1,3-2 2,-1-1 1,3 1 2,-1 0 4,2 0 0,-2 0-6,2 3-12,-1-2-7,1 2 4,-3 0 6,0 0-17,1 2 11,-1 2 1,0 0 34,0 1-6,-1 2-11,0 2 16,1 1-3,-3 1 4,-1 2-29,0-2-13,-1 0 6,-1 3-15,-1-2 39,-2 0 8,0 1 2,-3 0 9,-1 1-7,-3 2 17,-1-2-53,-1 1-32,-2-1 3,-3 1 22,2-1 31,-3 1-17,0-1 21,0-2 18,-1-1-9,2-2-13,1 0-31,1-1 12,3-1-13,-1-3 16,2 1-7,2-1-5,-1-1 21,0 0-11,3-1 0,1 0 17,1 0 37,1-1-6,2-1-23,2 1-9,2-4 5,4 1-38,1-1-16,1-1 32,1 1 9,0 0 1,1 1-21,0-1 17,3 2-4,0 0-18,-2 2 7,1 1 22,-3 0 22,-3 3 4,1 2-14,0 1 4,0-1-7,-2 2-1,-2 1-4,-1 1-12,-3 2 8,-1 0-27,-1 1 24,-4 3-16,-2 1 2,-3 1 0,-2 2 12,-3-1 14,1 1 13,-4 1 18,1-2-16,-1-1-43,-1-3-3,0 0 13,2-3-36,-1-3-1,4-3-9,2-1-14,1-4-172,3-4-163,3-5-172,1-6-97,4-6-24,1-4 24,5-5 157</inkml:trace>
  <inkml:trace contextRef="#ctx0" brushRef="#br0" timeOffset="239502.6988">20754 6773 120,'-4'-9'137,"1"0"-11,1-1-10,0-2-7,2 0-24,0-2 13,0-2 0,2 0-15,0-1-16,4 0 0,-1 0 13,-1 0 8,-1-1 10,0 4 35,0 2 70,-1 4 58,0 1 59,-2 0 41,0 3 13,0 1-8,-3 1-67,-1 7-65,-2 1-80,-2 6-58,-1 3-42,-1 0-36,-2 5-11,-1 1-15,-1 2 13,0 2-11,-1 1-1,1 2 1,1-1 20,0 1-1,2-3-7,1 1-14,0-2-4,2-4 5,0 1-14,2-3 6,0-2-1,3-3 18,0-2 7,2-1-9,1-2-4,0-1 15,3-3 6,1 0 0,3-2-17,0-2 5,3-2-3,1-2-10,3-3-3,4-1-13,2 0 23,3-2 2,1 0 13,4 1-2,0-1-22,-1 0 24,1 1-22,2 1 5,-1 0-10,1-1-16,0 3 32,-3 1-4,-1-1-6,-1 3 2,-4 0 11,-1 0 31,-3 2-13,0-1-10,-3 2-2,-2-1 11,-3 1-15,-3 0-16,1 0-7,-3 0 6,0 0 27,-1-1-41,-2 1 8,-2-3 20,-2 0 14,0-1-18,-2-1-32,-2-1-49,0-1-102,-1-1-82,-4-2-63,2-2-20,-3-1 8,2-1 60,1-2 94,-1-2 60,0 1 57,1-3 26,0 1 21,-1-2 13,1 2 17,2-1 39,-1 3 50,1 1 75,2 1 70,-1 3 56,3 1 22,0 2-7,1 2-42,0 2-66,1 0-55,2 4-32,0 1-53,2 4-33,-2 4 4,3 5-7,-2 5-25,-1 5-40,3 4 16,-2 3-1,2 3-13,1 3 7,0 1-11,-1 3 10,2-1 6,-2 1 22,-1 0 3,0-2-30,1 1 35,-2-4 10,3 1-2,-1-2-14,0-3-16,-1-2 35,0 0-14,-1-4 12,1-1-11,-2-3-9,1-3 9,-1-4-35,-1-2-103,1-5-148,-3 0-115,-2-6-86,0-3-96,-2-5-67,1-6 52,-1-3 101,0-5 107</inkml:trace>
  <inkml:trace contextRef="#ctx0" brushRef="#br0" timeOffset="240220.7399">20934 6645 38,'-1'-27'226,"1"4"30,-1 3 29,-2 3-48,0 2 18,0 6 64,0 0 50,-3 4 33,-9 5 396,4 9-463,-3 4-81,-2 5-69,-1 6-68,-2 3-35,-2 3-39,-2 1-20,3 3-13,-3 1-2,1-1 6,-1 1-14,0-2 8,3-1-13,0-2-3,3-4-4,2-4 1,1 0 11,3-4 7,2-3 6,2-4-10,3-2-2,-1-2-1,3 0-9,0-2-6,4 0 2,1-2 18,2-1-2,3-4 2,1-1 2,6-2-7,1-1-2,4-3-4,1 0 5,4-3 3,3 2-1,1 0 4,2 0 2,-1-1-1,1 4-3,0-1-4,0 2 2,-3 1-1,1 0-8,-2 2 2,-2 3-7,-1-1 12,-4 0 3,-3 1 3,-3-1 6,-2 1-15,-2-1 11,-3 0-12,-1 1 8,-3-1 11,-2 0 13,-4 0-13,-1-1-51,-5 0-84,-1-4-115,-2 2-54,-1-3-40,1-3 0,1-2 35,2-2 65,1-3 84,0-3 40,1 0 28,-1-3 29,2-1 15,-1-1 21,0 0 41,0 1 10,0 3 27,2 2 3,0-1 18,1 3 48,0 3 54,1 3 70,-1 2 22,0 2 13,2 4-1,1 2-48,-1 5-52,2 4-42,-1 7-51,2 5-22,-1 3-50,3 6 18,-1 3 8,0 3-23,0 2 3,1 2-32,-2 1 73,2-1-12,-2 0-26,2-2-3,-3 0-29,1-2 43,0-1-31,0-3-8,0 0-28,0-4-1,0 0 14,0-5-10,-1-3-21,0-2-1,2-5 18,-1-2-88,0-4-75,2-4-110,0-6-175,1-5-183,-1-7-96,-2-5 21,-1-5 70,0-4 89,-1-5 180</inkml:trace>
  <inkml:trace contextRef="#ctx0" brushRef="#br0" timeOffset="251052.3594">17398 11790 174,'-1'-13'225,"1"-2"24,0-1-58,2-1 46,-1 0 17,0 1 38,1 2 56,-2 2 74,1 2 40,-1 2-66,0 3-30,0 0-37,0 2-78,-2 3-91,0 4-60,-1 4-43,-2 7-34,-1 7-13,-4 4 1,0 6-4,-4 4 5,-2 6-2,-2 3 13,-2 1-11,-1 0-1,2-2 10,4-5-16,0-6-3,4-6 0,4-5 12,1-4-3,4-2-8,2-5 2,5-3 16,3-3-14,5-3 1,4-2 0,3-1-16,3-4 23,2-1-11,3-1 18,3-3-14,1 0-4,-2-1 22,3 1-30,-3-2 20,1 2-2,-2 2 12,-3-1-9,-3 3-25,-3 1-14,-5 0-10,-4 2-32,-5 0-45,0 2-82,-6-1-69,-3 0-30,-6-1-67,-2-1-19,-4-3-19,-2-5 31,-1-4 44,3-7 31,1-3 43,2-5 34,3-1 57,1 0 68,2 1 56,2 2 52,1 2 73,2 5 62,-1 3 49,-1 5 13,1 4 18,0 7 62,2 8 31,-1 7 22,1 9 1,-1 7 9,0 8-8,0 5-61,-1 4-72,1 2-75,-2 2-48,3-1-29,0 2-30,1-4-29,2-2-44,-1-3-2,1-5-50,-2-3-94,2-5-89,-2-4-77,2-4-100,0-6-144,2-5-71,0-8 21,-1-6 64,5-9 58,0-11 118</inkml:trace>
  <inkml:trace contextRef="#ctx0" brushRef="#br0" timeOffset="251718.3975">18566 11964 42,'26'17'132,"-6"0"-43,12 41 38,-29-42-114,-6 0-4,-1-1-6,-3-4 3,-2-3-13,-1-4 6,0-4 3,-2-6 7,2-3 15,-1-3 3,-1-2 28,2-3 14,-1-2 21,1-3 20,1 1 36,-1-1 84,2 2 119,0 0 94,1 4 37,3 0 2,1 2-31,-3 4-80,5 0-132,-3 4-116,4 3-53,-2 5-28,2 4-22,0 6-8,2 5-3,-2 5-16,4 3 7,-3 3 1,5 3 2,-2 3 2,1 2-1,0 0 10,1 2-10,-1-2-17,0 0 11,-1-3-3,2-1-5,-3-6 2,0-1 5,-1-4 10,1-4-21,-2-3 1,-1-5 0,-1-3-59,-1-6-111,-2-7-110,-1-5-30,-4-10-75,0-6-58,-4-7 13,-2-3 82,0-1 103,-4-2 40,-2 2 83,-2 3 99,-2 2 102,0 3 92,2 1 56,0 4 58,6 0 35,3 2 28,5 0-26,5-1-22,8-1 6,5-3-30,9-1-28,5-1-65,6 1-6,7 1-38,4 3-40,5 5-27,2 4-4,2 8 11,2 6-7,-3 7 9,-2 4-18,-2 8 29,-4 6-3,-3 3-3,-3 5-5,-6 4-2,-4 6 12,-7 5-12,-5 3-4,-7 4 2,-8 3-14,-6 4-10,-8 0-6,-6 0-17,-2-2-4,-4-3-2,0-4 4,1-6-19,3-5-20,3-8-78,4-9-166,4-9-185,3-11-231,8-12-131,1-10-58,6-9 40,3-9 139,5-6 162</inkml:trace>
  <inkml:trace contextRef="#ctx0" brushRef="#br0" timeOffset="253020.472">21002 11589 117,'-7'-6'323,"0"-1"73,-1-1 38,3 0-71,-1 2-21,1-1-21,2 2-41,0 0-46,2 2-28,0 2 0,2 2-20,0 4-10,3 3-9,1 5-23,1 2-10,1 3-12,1 3-24,1 0-52,2 0-15,-2 1 5,1-1-18,-1-1-19,-1-3 2,-1 0 8,-1-5-4,-1 1-9,0-5 16,-3 0-4,0-3-2,-4-3-12,-19-28-288,19 9 203,2-2 6,2-5 8,4 1 15,2-2 12,2 2 3,1 1 16,2 3 16,2 5-17,-1 1 8,1 5 5,-3 2 14,0 4-17,-2 5 4,-3 3 10,-2 4-8,-1 4-25,-2 1 1,-4 3-2,-2 2-4,0 0 5,-2 0 16,-1 0 25,1-2 0,0-2 10,2 0-12,2-4 12,1-1-12,1-1 4,0 1-6,1 0-7,2 1 15,0 1-9,-1 3-6,4 1 3,-1 0 5,0 3 3,1-2 0,-2 2 3,0 1-4,0 0 4,0 0 8,-2-2-20,1-1-31,-2-1-31,-1-3-9,1-4-12,1-1-26,-1-3 33,0-4 20,0-5 24,1-3 3,1-5 5,0-4 20,2-4-12,2-2 7,1-1 8,-1-2 14,0 1 2,2 0-18,0 3 12,0 2 1,-1 1-17,-1 4-1,-2 1-43,-1 3-57,-1 3-64,-3 5-69,-3 4-46,-2 3-86,-4 3-5,-2 5 44,-5 0 48</inkml:trace>
  <inkml:trace contextRef="#ctx0" brushRef="#br0" timeOffset="253962.5258">21058 12069 311,'-10'12'349,"3"-3"26,3 0 4,4-1-110,1 0-72,4 2-46,2 0-19,1 2-20,36 50 134,-32-43-224,0-1-8,0 0-4,0-3-3,-1-1 0,0 0-5,1-4-2,0-3 6,0-4 4,0-4-1,1-6-4,-2-7 1,5-7-3,1-7-7,-1-8-13,2-7-8,1-6-12,0-7-18,0-3-20,-2-3-11,-1-1-2,-1-1 9,-2 3 11,-2 3 29,0 4 31,-3 4 30,2 9 19,-2 2 12,3 5 7,0 4-3,2 3-8,2 4-8,2 2-10,1 1-8,2 3-8,0 1-3,0 2-4,-1 3-5,-2 0 0,-1 3 2,-4 1-2,-2 1 1,-3 2-2,-3-1 3,-4 2 2,-4 0-2,-4 2-2,-2 1 0,-3 0-3,-2 3 0,1 1-1,-2 3-3,2 0 6,1 3-2,1 2 8,-1 6 3,3 5 6,1 5 28,0 7 34,2 5 62,1 4 70,2 4 34,1 3 52,0 2-8,1-1-25,2 4-52,3-2-73,-1-1-33,3-1-51,-2-3-14,2-3-10,-1-3 5,0-3-1,-1-3-17,0-5-49,-1-5-9,-1-4 3,1-4-15,-1-6-53,-1-3-91,-3-6-40,0-7-47,-1-7-61,-2-8-77,2-7-16,-2-6 53,2-4 52,1-7 47,0 0 66,1 1 105,2 0 110,-1 3 74,2 2 69,3 5 29,0 2 10,4 3-7,1 3-33,1 2-18,2 2-41,2 3-22,1 1-15,0 3-21,-1 2-13,1 2-1,-2 3-3,-1 2 12,-2 4-9,-4 1-5,-1 6 14,-6 3-15,-4 5-10,-5 4-31,-2 5-7,-4 4 0,2 0 2,-1-1 17,2-2 28,3-5 22,3-2 7,4-5 18,1-1 1,5-6 1,2-3 0,3-4 16,4-2 13,-1-3 0,0 1-5,0-2-12,1 0-20,-3 2-25,1 3 2,-1 1-26,-2 5-4,-2 4 3,-3 3 2,-2 3-7,0 2-8,-2 0 6,2 0-4,-1-1 1,0-3-6,1-1 0,0-2-4,2-3 16,0-3-23,1-1 3,1-6 6,1-1-16,0-5-20,1-2-62,1-1-27,0-2-59,1-1-58,0-4-41,1-3-54,0-2 9,1-4 29,1-4 46</inkml:trace>
  <inkml:trace contextRef="#ctx0" brushRef="#br0" timeOffset="254968.5834">21958 11383 120,'14'-48'303,"-1"6"40,-2 5 25,0 6-88,-1 5-57,-1 5-33,0 4-37,0 5-28,0 2-17,1 3-18,1 4-22,-1 1-21,1 3-16,-1 2-13,-2 1-10,5 10-41,-10-5-30,-4 2-37,-3 2-26,-3-1-11,0 2 3,-2-1 24,1-2 41,2-3 55,-1 0 71,2-1 53,-1-2 42,1-1 3,0 1-2,3-2-10,2 2-36,1 2-41,2 0-31,3 2-2,2-1 18,1 1-5,1-1-13,1-1-7,-2 0-3,0 1-11,0-2-28,-4 0-11,0-1 0,-2-1-3,-2 0-18,-3 0-26,-4-1-41,-2 0-60,-2-2-74,-3-1-100,-2-1-61,-3-2-15,-2 0 23,3 3 54,2 3 180,-1 3 173,3 2 144,-2 4 96,5 2 60,0 2 54,3 5-71,1 1-51,1 1-41,2 2-45,2 0-46,1-2-32,1 0-22,2-3-3,1-4-17,5-2 7,0-6 11,4-4-11,4-6-1,2-5-21,1-5 5,3-4-8,-1-3-10,1 0 2,0-2-5,-2 1 5,-3 3-13,-1 2-9,-3 3 23,-2 4-13,-3 3 8,-4 5-13,-4 6 17,-3 5 0,-4 6-11,-3 5 8,-5 4 4,-2 5 13,-3 3-2,0 3-6,1 1-2,-1 1 10,1 2 6,1-1 22,2 1-12,-1-3 18,4-3 16,1-5 1,2-3-14,3-5-24,3-4 5,2-6-10,4-2-12,1-6-11,5-5 23,2-5-7,3-6-8,4-4-8,3-2-1,2-1 0,2 0-19,1 1 15,0 2 20,1 2 14,-1 2 10,0 4 8,-3 1 7,0 5 27,-3 4 16,-1 2 24,-2 6 21,-5 1 10,-2 3 4,-5 47 182,-12-38-285,-2-1-35,-2 1-5,-2-3-17,-1-2-31,0-1-48,0-3-65,0-5-53,1-3-57,-1-6-38,4-7-47,-1-5-51,6-9-21,0-7 0,4-7-44,-1-6-10,4-2 80,-1-3 157,2 2 152,-3 4 188,0 5 181,-3 4 103,0 7 21,-1 7-46,-2 9-51,1 8-77,-2 7-33,1 8 9,-1 5 13,1 4 17,2 1 0,0 4-28,1 0-46,-3 0-57,3-1-41,-2-4-10,2-1-35,2-5-35,1-2-41,0-4-56,0-2-23,0-3-72,0-3-43,3-7-14,1-3-41,4-6-60,2-5-79,1-3-66,2-4 4,2-1 3,1-1 59,2 0 101</inkml:trace>
  <inkml:trace contextRef="#ctx0" brushRef="#br0" timeOffset="255216.5976">22527 11729 6,'-7'10'370,"3"-1"38,1-4 29,3 0 15,3-2-146,1-3-129,5-2-76,0-1-35,4-2-25,3-3-17,1 0-10,1-1 0,2 0-11,-2-1-24,0-1-54,-1 1-100,-4-1-115,-2 0-88,-2-2-44,-5-1-7,0 0 45</inkml:trace>
  <inkml:trace contextRef="#ctx0" brushRef="#br0" timeOffset="256821.6894">22730 11526 54,'2'2'263,"3"1"43,1-3 45,3-3-38,2 1-64,1-1-27,40-16 281,-31 9-411,0 1-32,2-2-24,-1 0-12,1-1-9,-2 1-6,-2 1-5,-1 1-2,-3 0-2,-2 3 0,-6 0-7,0 1-26,-5 0-45,-4 3-36,-2-2-40,-5-1-10,-3 1 3,2-2 30,-2-2 48,-1-1 46,3-1 59,-3-1 26,6-2 28,-4 1 21,2 0 18,2 3 3,1 1-14,1 3-13,2 5-23,1 7-10,0 7-11,-1 7-6,0 7 9,2 6 15,-2 7 37,1 4 16,0 3 28,-1 4 12,2 1 22,-2 2 7,0-1-22,3 1-15,-1-3-47,2-1-26,-1-3 0,0-5-39,0-4-31,0-4-38,3-4-32,-2-7-35,1-4-59,-1-6-22,0-6-13,0-7 0,0-8 26,0-10 12,1-10 16,-1-8 31,3-6 43,-1-4 14,0 0 9,-2 2 34,-2 5 17,-1 5 6,0 8 3,-3 6 4,-2 7 11,-1 10-19,-3 4-8,-2 8 0,2 7-13,-1 2-2,2 5 6,-1 2 18,1 0 13,2 0 4,1-2 5,0-3 11,2-4-14,0-2-5,2-5 7,1 0 1,2-6 14,1-4-16,3-4 1,2-7-10,2-5-14,3-6-12,2-4-36,4-5 11,1-5-29,2-3 3,1-4-9,0-2-7,0 0 6,-2 0 4,-1 4 26,-2 5 4,0 2 1,-1 2 1,0 2 14,-3 2 6,3 2 5,-2 1-15,2 1 18,-1 0 0,3 1 0,0 1 18,1 0-4,2 1 23,0 1-4,0 1 29,0 1-1,1 4 10,0 0 37,0 2 15,0 1 5,0 2 22,-2 1 17,-1 2-1,-1 2-11,-1-1-17,-3 2-33,1 0-14,-4 3-11,-1 0-28,-3 3 10,-1 4-14,-1 1 34,-4 4-28,-4 2-4,-2 4-16,-5 1-42,-2 3 12,-3 0-17,-2 3 4,0-1 2,-2 0-6,1 0 8,3 1 6,2-1 13,-1-2-15,2-1-13,3-3 26,1-2-17,2-4-23,3 0-9,4-4 39,2-1-11,2-2-3,3-3 17,2-1 11,1-3-18,3 0-18,0-2 27,1-1-16,0 1-6,0-1-5,0 2 22,-1-1-12,-2 1 6,-3 2-1,2 1 11,-3 2 5,-1 2-11,-1 0-13,-4 4-6,-1 3 1,-3 2-2,-3 2-18,-2 3-2,-1 1 10,-1 1-14,-1 0 12,1-2-2,0 1 19,1-2 17,2-1-5,1 0 33,2-2-49,1-2 10,0-3 18,3 0-6,-2-1 19,4-1-24,-1 0 34,2-1-6,3-2-33,1 1 13,1-1-21,1 0 12,-1-2 16,0 1-8,-2 1 13,-1 2-17,-3 0-1,-3 3-9,-1 2-26,-3 3-2,-5 2-14,-1 3-18,-3 1-16,-2 2 8,1 0 42,1-2 9,1-1 25,2-1 38,1-3 18,0 0 10,6-5-22,1 0-3,0-2 0,6-2-4,0-3 9,4-2-10,5-3 0,1-3 4,2 1 14,0-4-16,2 1-15,1-2-7,-1 0-9,0 0-6,1 2-37,-4 0 13,2-1 16,-2 1 3,-1 0-1,0 0-1,-1 0 17,-2-1-11,1 0-10,-4 0-2,0 1 2,-1-1-12,-2-1-14,0 1-25,-1 0-14,-1 0-32,-2 0-29,-1 0-26,-1 0-26,0 1-18,1-2-9,-2 1-3,1-1 9,-3 1 18,2-1 15,-2 1 24,0 1 1,-1-2 28,0 3 14,-1-2 17,1 2 42,-1-2 17,-1 2 13,0-1 15,1 0 12,0 0 5,2-1-6,-2-1-1,-1 1 20,2-2 5,-1 1-4,1-1 7,-2 0 9,1-1 8,-1 1 11,3-2 6,-1 3 22,3 0 32,0 1 58,1 0 26,0 3 5,0 0 0,0 3-12,2 1-29,3 2-51,0 5-10,-2 5-6,3 8-2,-2 5 25,1 10-2,1 9-25,0 9-21,-1 9-5,1 11 11,1 7-50,2 12-50,1 5-119,0 8-163,2 5-276,-3 7-182,2 0-68,-4 5-7,-3 0 101,-1 0 150</inkml:trace>
  <inkml:trace contextRef="#ctx0" brushRef="#br0" timeOffset="288861.522">2050 3560 107,'5'-7'215,"0"2"30,-1-1 49,-1-2 23,1 2 5,-1-3-24,0-1-43,-1-3-36,2 0-43,-3-3-3,0 0 25,-1-1 33,-1 0 11,0 1 10,-3-4-5,1 3-34,-3-2-60,-3 0-54,0-1-7,-4 1-31,-3-1-16,-2 1-8,-3-1 1,-3 2 12,-3 0-30,-2 0 0,-2 3-18,-3 0-9,-2 1-1,0 4-16,-4 3 10,1 2 2,-3 3 13,0 4-1,-3 3-4,-50 18-6,46-8 8,0 2 10,1 0 19,1 0-8,-1 3 12,2 0-3,1 1-9,1 0-10,1 0-15,3 2 12,2 1-12,3 0 9,1 1 11,3 1-7,2 0 9,3 1-7,2 0-2,3 0-8,3 2-15,2-3 4,5 0-9,4-1 12,2-1 2,4 1-2,2-1 14,4-2-3,1-1 4,4 1-9,2 0 11,3-3 6,5 0-14,2-1-7,2-2-4,2-1 7,3-2-17,4-1 0,5-3 2,3 0 22,4-2 3,3-4-3,4 0 1,4-3 2,2-2 12,0-1-9,3-1-12,1 0 2,1-2 16,0 1-10,2-1-16,2-2 15,-1 1-2,-2 0-8,1 0-15,-3 0 36,-3 0 0,-3 0-24,-3 0-11,-5-1 18,147-46 100,-181 40-76,-4-4-6,-6-5-4,-5-2-6,-4-5-11,-6-1 5,-5-2 11,-4-2-6,-4 1 12,-3 2-15,-3 1-30,-3 4-39,-1 1-95,-1 4-83,-2 3-81,1 4-102,0 3-116,2 4-105,2 4 11,4 1 49,3 0 48,4-3 110</inkml:trace>
  <inkml:trace contextRef="#ctx0" brushRef="#br0" timeOffset="291207.6561">15352 13259 276,'-8'-3'417,"0"1"89,0-1 79,1 3-10,4-2-21,-2 0-96,3 0-61,-1 0-85,2 1-100,1 1-116,0 2-40,0 5-25,0 6-16,1 6-2,-1 8-9,0 3 14,0 7-7,-1 1-4,0 5-2,-2 2 8,1-1-4,-1 1-3,-1-2-12,1-3-1,-1-3-18,3-6-41,-1-5-31,4-6-35,0-6-45,1-7-52,2-9-24,-1-8 5,1-9 20,0-8 23,0-8 39,-1-7 40,-2-4 36,2-5 30,-3-1 19,0 4 16,0 0 25,-1 7 28,-1 6 40,0 5 71,0 5 70,0 5 21,1 4 15,2 4 4,3 5-11,2 5-63,3 4-57,6 5-22,1 5-15,2 3-4,3 3-21,2 3-4,2 0-5,0 1 1,0 3-6,1-2-12,-3 1-13,2-2 0,-1 0-5,-2-2 9,-2-3-13,-2-1-9,-2-3 21,-1-2 8,-1-5 9,-2-4-7,-1-7 13,-2-6 9,0-7-10,-2-4-7,-1-7-10,-1-3-7,0-3-4,-2-2-1,1 1-6,-1-1-7,1 0 0,-2 1-4,1 3-15,0 4-27,-1 1-53,0 5-104,2 4-97,0 3-85,-1 6-131,3 4-150,-3 7-40,0 4 52,-2 4 68,1 1 74</inkml:trace>
  <inkml:trace contextRef="#ctx0" brushRef="#br0" timeOffset="291420.6683">16034 13386 44,'14'31'376,"-4"-5"58,-2-2 42,1-2 75,-2-1-68,-1 1-42,0-1-39,0 1-30,0-1-24,1 0-57,0 2-109,0 3-68,0 0-34,-1 0-27,-1 2-18,8 27-1,-8-28-33,0-1-26,-2 0-44,-1-4-103,0-1-82,-1-2-66,-1-3-113,0-5-129,2-5-83,-1-9 32,1-6 46,1-6 47,2-10 110</inkml:trace>
  <inkml:trace contextRef="#ctx0" brushRef="#br0" timeOffset="291568.6768">16599 13450 337,'0'6'621,"-3"0"66,0 1 27,-1-1-40,-1 0-378,2 1-344,-1-1-231,0 2-201,1-2-123,1 1-11,-1-3 71,2 0 111</inkml:trace>
  <inkml:trace contextRef="#ctx0" brushRef="#br0" timeOffset="291709.6849">16614 13788 253,'1'29'405,"4"-6"-21,2-2-95,3 0-249,1-5-186,1-3-158,1-3-77,3-5 9</inkml:trace>
  <inkml:trace contextRef="#ctx0" brushRef="#br0" timeOffset="293139.7667">20839 12930 32,'4'-23'210,"-1"-1"40,2 1 19,-3 0 97,-1 4 110,1 2 40,-4 2 8,0 3-21,0 3-54,-3 4-143,-2 2-143,-1 6-73,-13 23-14,-57 151-67,60-129-16,-2 3 3,2 1 0,-1-2-4,2-1-12,2-4-33,3-4-68,3-7-94,2-5-85,4-5-64,2-6-41,2-7-4,2-5 45,2-6 78,1-8 76,2-6 64,0-5 51,2-4 36,-2-3 26,2-2 18,-2 1 25,-1 2 34,-1 4 51,0 3 49,-2 4 33,0 4 32,0 2 46,-1 4 36,1 7 18,1 6-8,-1 4-3,3 5-19,-1 7-49,1 4-57,3 3-52,-1 3-39,2 3-26,0 2-16,0 1-11,1 0-11,-1 1-8,1-2-6,-2 0-4,0-4 0,-2 0-5,2-4-1,-3-5 1,-1-2-5,0-6-11,-1-3-13,-2-3-9,1-4-57,-2-8-99,0-5-95,1-9-73,-2-8-60,1-9-51,-1-6-21,1-9 10,0-6 58,0-5 60,2-6 56</inkml:trace>
  <inkml:trace contextRef="#ctx0" brushRef="#br0" timeOffset="295074.8773">20974 12988 94,'3'-34'300,"-2"5"40,1 5 21,35-11 1330,-29 47-1548,2 3-39,-2 2-34,2 0-24,4 21-4,0 42-106,-14-64 8,-4 8-98,2-20 56,1-4 2,1-8 11,1-6 5,2-8 12,4-3 20,1-2 21,0-1 17,4 2 16,-2-1 10,4 4 8,1 0 11,1 4 15,1 2 7,0 1 4,1 3 0,-1 4-3,0 2-6,0 2-13,-2 4-10,-1 1-4,-1 4-3,-4 2-1,-2 6 1,-4 2-3,-4 8 3,-5 5-3,-5 7 1,-5 7-8,-4 2-2,-5 3-3,-3 1 23,-1 0 47,2-4 43,3-3 20,4-6 14,4-5-1,5-3-17,5-3-34,3-7-40,6-3-11,4-6-13,5-5 0,4-2-9,3-4-10,2-4-12,1 1-3,46-25 4,-46 22-5,0 1 0,-3 0-1,-2 1-6,-3 3-11,-2 0-4,-4 1-11,-2 1-46,-5 1-74,-1 2-84,-4 1-62,-3 0-49,-4-2-18,2-2 20,-2-2 67,-1-5 80,1 0 74,0-5 56,1 2 68,1 1 84,1 1 67,1 2 31,3 2 17,1 4 18,1 4-9,2 6-28,2 4-24,2 6-8,2 3 4,2 8-10,3 3-14,-1 4-20,3 3-15,0 3-10,2 1-13,-1 0-9,2 0-15,-4 2-11,1-2-10,0-1-12,-3 0-7,0-5-6,-5-3-2,-1-1 0,-2-3-2,-3-5 0,-2-2 2,-2-5 2,-3-2 3,1-7 0,-4-5-1,-1-6-1,-3-6-6,4-5 6,-2-4-6,2-4-13,0-1 22,1-3-2,2 1 2,3 1-8,4-2 2,2-2 2,3 1-16,3-2 4,3-1 3,5-2-1,5-1 2,4-4 13,4-2-6,4-4-1,4-2-9,1-2 5,5-4 16,0-4-10,-1 2-1,-2-1-7,-2 6 10,-6 1 2,-1 6-20,-5 4 9,-5 6-1,-4 5 10,-4 4 8,-5 3-10,-3 4-2,-4 3-7,-4 6 0,-3 3 3,-5 6-12,-1 4 10,-3 6-4,-1 2 11,0 4 16,3 2 9,0 0-17,7 4-2,0-1-7,4 2 0,3-1-13,3-1-14,4-1 27,-1-1 0,2 1 12,2-4-11,0-1 6,1-3 5,-1-1-15,0-1-2,-1-3-2,-1-2 4,-2-1-1,-1-2 5,0-2 4,-2-3-5,-1-4 2,-2-1 4,0-2 10,-2-2-21,0 1-2,1-1 2,-3 1 5,3 2-2,-1 0-19,2 3 19,2 1 4,-1 5 0,3 4 2,-1 3-3,3 5 7,0 2-15,2 2 7,1-1 5,0 2-16,0-3 5,1 0 8,-2-3 2,1-2-11,-3-2 0,-1-4 15,-1-2 4,-1-5-4,0-5-21,-3-3-25,-2-5-77,1-4-85,-2-5-91,-1-6-62,4-5-14,-1-4 11,0-2 53,1 0 92,1 1 108,0 5 96,-1 5 72,4 4 89,1 4 98,3 5 57,2 2 28,3 1-16,3 4-19,1 1-56,4-1-76,1 2-73,3-1-43,0 2-18,5-2-24,0 1-3,2 1-2,0-1 13,-1 5-14,0 0 9,-2 4-2,-2 2-6,-2 3-9,-4 4-5,-5 4 6,-5 4-12,-5 4-4,-3 4 6,-9 4 8,-2 1-7,-7 2 5,-4 0 0,-2-1-4,-1-3 9,1-4 2,2-4 10,2-8-10,3-3 9,2-5 10,1-8-18,3-7-15,4-8 5,1-7-9,2-8 5,2-4 19,-1 1 4,1 0 6,-1 6-8,-1 4 7,-2 4-11,1 8-17,-3 6 4,-2 8 9,-1 9 16,0 5-6,-3 8-16,0 5 9,0 4-4,-1 4-15,-1 1-10,0 2 7,-1 0 16,1 1-19,-3-2-12,1-1-31,1 0-60,0-3-54,1-4-45,0-3-21,2-5-1,0-3 23,1-4 47,1-5 46,0-3 44,2-4 38,0-2 38,0-1 64,1-1 85,-1-1 76,0 1 42,1 0 10,1 2-9,0 3-34,0 4-61,2 3-66,1 2-47,0 7-15,0 0-15,2 3-11,2 3-14,0 2-4,1 3-8,3 0 4,0 0 3,-1 1 0,2-1 3,0-2 1,1-1 10,0-1-8,0-2 0,0-2 6,0-3-2,-1-2 5,-4-3 13,1-1 1,-1-4-23,-1-1-60,-2-7-97,-1-2-116,-3-6-112,1-5-74,-1-5-45,-1-7 8,0-5 77,-1-3 98,-1-1 108,0 0 89,-1 2 80,1 2 60,-2 3 45,2 3 98,1 2 57,2 2 17,2 2 9,3 2-2,4-2-13,4 1-87,1 0-52,4-3-20,5 1-24,3-2-7,6 0-9,1-1-3,1 3-5,1 0-11,0 3-7,1 2 1,0 1-15,-1 5 10,-2 1 6,-2 3-8,-4 4 18,-2 3 10,-2 3 43,-3 6 5,-2 2 37,-4 5 58,-2 1 25,-2 3 26,-4 3-25,-3 1 5,-3 1-30,-1 4-46,-5-2-29,1 0-49,-2-1-10,-1-3-55,-1-3-70,2-2-76,-1-3-60,-1-3-29,2-2-66,0-3-48,-2-7-46,0-2-21,1-6-34,-1-2-9,-1-7 47,2-4 74</inkml:trace>
  <inkml:trace contextRef="#ctx0" brushRef="#br0" timeOffset="295500.9017">22161 13771 31,'-6'-27'263,"-2"1"101,0 0 70,1-1-5,-2 2 13,3 4 9,1 4-49,1 3-69,2 4-50,1 1-40,-1 5-62,4 4-60,0 4-25,2 6-15,1 3-9,1 2-19,-1 4-14,2 3-10,0 2-13,2 2-3,-3 2-2,0-1-9,0-1-11,-2 0-19,-1-4-33,0-2-55,-4-2-57,-2-1-50,-2-5-32,-3-1-8,0-4 4,-4-2 38,0-7 51,-1-2 50,-2-1 49,1-1 36,-1-1 55,1 0 95,3 1 102,1 2 45,3-1 32,2-1 10,4 2-24,4-1-70,5-3-97,4 2-34,3-2-33,4-3-24,2 1-8,3 2-7,1-1-5,-1 3-4,1 1-26,-5 3-11,-4 3 1,-5 4 13,-5 4 3,-6 3 6,-6 5 16,-4 3 47,-1 1 37,-2-2 18,-1-1 13,3-2-9,3-3 5,5-4-32,4 0-30,3-6-34,6-1-8,4-6-42,6-6-88,4-1-116,4-4-116,5-6-191,3-2-163,2-3-44,1-4 36,1-3 94,-1-1 95</inkml:trace>
  <inkml:trace contextRef="#ctx0" brushRef="#br0" timeOffset="299440.127">13879 13600 174,'-16'-6'220,"1"-1"25,1 2-71,3 0-20,-1 1 30,4 0 35,1 2 9,3 0 9,2 0 19,2 0 24,3 1 0,4 0-8,3 1 17,3 0-12,2 0-28,4 2-46,2 1-50,2 1-45,3 2-55,2 0-25,3 2-8,0 1-19,1-2-9,0 1-9,-1 1 2,0-1 9,-1-1-14,-1 0 10,-2 0 4,-3-2-7,-1 1-24,-4 1-61,-3-3-58,-2 1-68,-3-1-49,-4-1-33,-2-2-18,-3-1 18,-2-5 33,-1 0 44,-3-7 37,1-1 41,-3-4 43,-1-2 36,-2-1 36,1 2 33,-1 0 54,-2 2 89,3 1 113,-1 2 102,1 3 56,1-1 23,2 4-24,2 1-79,1 2-110,3 1-97,1 5-60,3 1-37,2 2-20,3 2-6,1 3-2,2 0-1,2 2 3,1-2 0,1 1-1,1 0 2,-2 0 5,-1 0 9,-1-2-13,-6 3 5,-2 2 5,-7 4-8,-4 5-7,-6 5-9,-7 7 6,-4 4-3,-7 6-5,-5 2 5,-4 3 8,-2 0-13,-2 0-66,2-4-144,3-6-134,5-7-155,7-9-132,6-13-51,8-14 32,5-14 124,6-15 127</inkml:trace>
  <inkml:trace contextRef="#ctx0" brushRef="#br0" timeOffset="301471.2432">14915 3939 133,'1'-33'253,"-2"1"30,-3 1-7,-2 1 7,-1 2 9,-2 2-27,-4-1-42,-1 2-69,-3-1-62,-2 4-28,-5 0-27,-1 0-3,-2 1-21,-3 3 6,0 2 39,2 2-2,-1 4-22,-4 2-22,-1 4 6,-4 5 19,-2 4-10,-4 6 2,0 7 10,-4 10 49,-1 11 4,-2 8 33,0 10 38,0 5 31,2 6 10,2 7 0,2 5 10,3 8-46,4 9-34,2 6-25,6 8-23,1 6-6,3 6-19,4 8 13,5 6-12,4 4-9,5 1 12,5 2-30,3 1-1,5-2-19,5-2 4,4-5 8,2-3-1,6-6 14,0-1-7,4-5-9,3-5-26,3-4-4,4-6 18,4-5-17,3-7-8,3-6 2,2-8 42,4-6 14,3-9-24,4-6 13,6-8 26,2-6-4,2-8-31,2-7-32,0-6 7,0-6-18,-3-7-17,1-7-15,-2-6 24,-1-6 1,-2-7 2,0-5-1,-5-8-6,-3-6 32,-4-7 20,-3-7 1,-1-10-4,-3-10 15,-1-10-2,-4-12-1,-1-8-29,-5-10 20,-4-7-12,1-7-19,-1-7 30,-3-4-23,-3-5-5,-4-3-12,-5-1 6,-5-2 6,-4 3-24,-6 2 10,-5 6 4,-3 3 2,-6 3 9,-6 5-6,-4 2 4,-4 7 19,-3 4 1,-2 5-25,-2 6 14,-5 5 2,-4 6-27,-4 7-20,-5 5 30,-4 8 38,-2 9-13,-5 9-22,0 6 45,-4 11 12,-3 7-29,-3 11-34,-3 11-49,0 11-149,3 12-173,5 9-274,4 11-136,6 4-62,6 2 10,6-3 160,7-9 145</inkml:trace>
  <inkml:trace contextRef="#ctx0" brushRef="#br0" timeOffset="305344.4647">1582 4079 77,'-11'5'301,"0"-1"42,-1 1 49,0-2-35,2 1-77,2-2-41,2 1-37,-1-1-39,3 0-46,0-1-41,4 1-28,1 0-21,3 1-11,6-1-8,3 0-7,4-2 2,6-1-2,4-2 1,5-2 1,5-2 7,3-4 3,4 1-2,0-3 0,1 3 0,-2 1-3,-1 1-6,-3 0-4,-4 2 3,-4 3-6,-5 1 3,-5 2 3,-3 0-1,-6 1 4,-5 3-3,-3 2 5,-6 3 1,-6 2-5,-5 4-2,-6 3-6,-7 2 0,-4 0-10,-4-1-3,-3 0-2,1-1 4,-1-3 3,1-2 9,3-3 21,3-2 41,4-2 50,5-3 27,5 0 23,3-1 0,6-1-8,5-2-44,4-1-45,8-1-27,5 0-20,5-3-8,6-2-2,5 2 17,6-2-34,4 2-64,4 0-58,2 1-121,1 2-202,0 6-117,-2-1-22,-5 4 31,-5 0 40,-4 1 118</inkml:trace>
  <inkml:trace contextRef="#ctx0" brushRef="#br0" timeOffset="346919.8427">7236 9822 5,'5'0'92,"-1"-1"7,-1 0-8,0-1-7,0 1 0,1-1-4,-1 2 2,1-2-9,1 0-7,0 0 1,2-1-9,-2-3-3,2 2-5,-2-2-3,1-1-5,0-2 1,-1 0 1,1 1 17,0-4-1,1 2 7,-1-1 14,0-2 14,-1 4 17,-1-3 1,-1 4 18,1-3 0,-2 2-11,0-1-10,1-1-20,-3-2-23,2 0-21,-1 0-8,-1-1-6,1-1-2,0-1-5,-1-1 0,2-2-5,-2 0-5,0-2-1,1-1-13,-1-2 5,0 0-1,0-3 4,0-1 7,0 1-1,0-2 7,-1 0-5,-1 0 4,-1 0-10,1-1 5,-1 1-8,-1 0 19,2 3 1,-2-1 8,2 1 1,-2 0-2,-2-1-2,0 1-24,-1 0-4,0 0-10,-1 0 4,0 1-2,-2-1 11,-1-1 22,0 2-10,-1 0-2,0 0-3,-1-2 9,0 1 3,-1 0-22,-2-2 23,-1 2 37,0-3-25,-3 0-17,2 1-5,-3-2 19,1 1-1,-2 1-46,-1 0 42,1 1 12,-1 1 13,1 1-23,-1 1 16,0 2 19,-3 1-36,-1 2 16,-2 0 14,0 2-27,0 2-13,0 1 12,0 3 9,0 2-16,0 0 1,-2 3 33,0 0-19,0 2-27,-4 0 20,1 4 24,-1 0-44,1 0-2,-2 4-13,0 1 5,0 3 28,-2 4-42,-2 0 7,1 4 13,-2 2 9,2 0-10,-1 3-20,2 2 11,-1 2-4,0 1 9,1 1 39,0 2 23,2 1-29,2 1-24,1 1 23,1 1-9,1 1-57,0 2 0,3 0 18,2 3 19,1 0-4,1 1-7,4 2 16,0 1 3,2 1 2,3 0-5,0 1 14,0 0-5,2 2-6,1 0-24,1 1-3,4-2 6,-1 0-8,3 0-8,3-3 4,1 0 15,3-1 15,2 0-6,1-1-20,0 0 29,2-1-13,2-1 10,3-1-21,2-1 8,2-1 9,0-1-17,2-1 22,2 0-16,0-3 7,2 1-3,0-2 0,3 0-3,1-3-1,2 2-14,0-6-10,2 2 11,0-4 22,1 2-6,1-5 0,1 0 14,2-3 8,0-2-4,3-2-21,0-2 10,1 0-6,-1-2-4,1-3 8,3 0-2,-2-1-21,2-2-6,0-1 15,-2-1-2,1-1-2,-2-1 4,-1-2 12,-1 0 22,1-4-17,-1-1 4,-1-2-1,0-2-14,0-3 14,-3-1-20,0-4 10,-3 0-11,1-2 7,-2 1 9,-2-1-18,-2 0 4,-2 1 5,-2-1 0,-3 1 7,-2-1 0,-2-1 13,-3 0 12,0 0-9,-1-3 10,-1 2-28,-1-3 18,-2-2-22,0 1-18,-1-1 21,-2-4 13,-3 2 35,-1-2-25,-1 0 14,-3-1 3,0-1-24,0-2-32,-1-1-95,-1 0-149,-2 1-311,-4 1-167,-5 3-83,-6 0-24,-5-2 49,-5-5 141</inkml:trace>
  <inkml:trace contextRef="#ctx0" brushRef="#br0" timeOffset="358014.4773">3228 9475 113,'-17'11'364,"0"-3"34,2 1 17,2-3-60,3 0-109,2-1-117,3-1-66,1 1-30,4-2-5,4 3 8,6 0 8,3 0 13,7 0 25,2-1 22,6 0 18,3-2 16,1 1 26,3-2 12,2 1-2,2 0-3,0-1-22,1 1-31,2-1-45,-3 0-43,0 0-41,-2 1-57,-2-1-32,-4 0-34,-2 0-14,-5 0-10,-3-1 8,-5 1 20,-3-2 20,-5-2 27,-4 1 4,-4-5-7,-5-1-6,-3-5-10,-5 2-16,-2-3-10,-3 0 23,-2 0 50,-2-1 48,0 2 55,-2 2 44,0 0 40,2 2 54,0 2 88,4 0 28,4 2-19,1 2 2,1-1-30,4 1-50,5 0-112,3 2-45,6 3-14,6 1-22,6-1-7,4 4 2,4-2 7,6 2-7,2 0 13,2-2-17,2 2 15,-1 1-11,-1-1-12,-3 0 6,-7 2-4,-4 2 12,-6 1-15,-6 5 18,-9 4 23,-7 6-9,-9 5-10,-8 4 5,-8 1 14,1 1-8,0-3-39,3-3-3,3-7-50,5-5-102,4-7-98,7-8-148,3-9-129,7-11-114,5-7-12,4-7 66,4-3 76,3-5 132</inkml:trace>
  <inkml:trace contextRef="#ctx0" brushRef="#br0" timeOffset="359101.5395">3265 9592 93,'-19'-7'136,"0"0"-19,-1 3-15,0 0-4,1 2 3,-1 2 3,1 1 22,2 0 18,0 2 28,3-1 27,1 0 5,4-1-2,0 2-27,3-3-35,1 1-36,2 1-35,1 0-32,0 0-17,2 0-2,3 0 4,2 1 5,3 2 5,4 1 17,3-2 20,5 1 24,7-2 25,4-1 24,5-3 14,4-2 3,5-2-13,1-2-27,4 0-28,1-2-26,2-1-18,1 0-20,1-1-7,-2 0 0,-1 2-12,-2 1 0,-5-1-6,-3 3 3,-5-1-4,-5 3-15,-5-1-24,-5 3-15,-5 0-5,-4 1-17,-5 1-34,-6 0-13,-5 3-17,-7 0-2,-7 1 1,-5-1 7,-4 0 3,-5-1-9,-3-2 16,-1-1 5,-3-3-7,0 0 12,0-2 34,-1-2 40,-1 2 28,2-2 22,3 1 34,1-1 21,0 2 24,6-2 22,0 3-1,5 1 22,3-1 28,3 2-11,5 0-17,1 2-22,4 0-3,5 1-38,4 0-52,4 2-13,4 1-5,5 0 3,6 2 7,3-1-4,1 3 7,5-1 13,2 0-5,2 0-9,0 1 6,1 1 4,1 0-1,0 2-25,2-2 7,-3 1 8,-1 1-18,-3 0 6,-1 1-5,-4-2 10,-6 0 12,-1 0-1,-5-1 9,-2 1 44,-5-2 53,-2 2 25,-5 0-14,-6 3 27,-6 2-1,-6 3-42,-6 4-59,-5 2-17,-4 3 6,-5 3-8,-4 0 2,1 3-2,0-1 11,1-2 0,6-3 0,2-1-13,5-5-12,4-2-15,4-4-26,6-5-78,4-3-58,7-6-89,123-126-2810,-91 93 2509,0 0 94</inkml:trace>
  <inkml:trace contextRef="#ctx0" brushRef="#br0" timeOffset="359561.5658">3201 9718 120,'-17'-2'197,"1"1"38,1-1-46,3 0 0,2 1 8,2-2 28,0 2-3,3-1-28,1 2-41,2 0-47,1 0-30,3 0-31,5 1-14,3 0 0,6-1 6,6 0 19,5 0 5,8-2-2,1 0-4,4 2-8,5-5-8,3 2-18,4-3-3,0 0-3,3-3-2,0 1-5,-1-1-1,0 2-1,-2 0 1,-5 1 0,-2-1-3,-6 2-7,-4 0 10,-4 1-1,-7 1-6,-3 1-14,-5-1 7,-4 3 13,-4-3-19,-7 3-11,-2-1-42,-6-1-40,-6 1-59,-6-1-62,-2 0-56,-6-1-60,-4 0-29,-5 0 11,-1-3 34,-2 0 49</inkml:trace>
  <inkml:trace contextRef="#ctx0" brushRef="#br0" timeOffset="359857.5827">3592 9517 127,'-32'-10'209,"1"2"32,3 2-18,3-1 16,2 4 22,4-1 12,4 2-9,1-3-22,2 3-42,4 1-56,4-1-51,1 2-39,6 0-22,2 0-16,6 0-8,4 2-2,4-1 2,6 1 1,3 3 3,5-3 4,2 1 8,2 1 12,3 1 9,3 2 6,2-2 4,0 3 4,-1-1-4,-1 3-10,-2-2-7,-4 2-8,-4-2-1,-3 1 3,-5 2 9,-6 0 45,-5 1 50,-7 3 34,-9 5 12,-7 4-3,-9 5-7,-7 1-48,-9 3-54,-3 1-51,-3-1-101,-1-2-104,-38 19-589,45-34 140,1-9-62,4-9 35,3-11 75,3-8 83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4095.875" units="1/cm"/>
          <inkml:channelProperty channel="Y" name="resolution" value="6553.3999" units="1/cm"/>
          <inkml:channelProperty channel="F" name="resolution" value="10E-6" units="1/cm"/>
        </inkml:channelProperties>
      </inkml:inkSource>
      <inkml:timestamp xml:id="ts0" timeString="2023-12-25T03:55:57.72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4739 8436 184,'-10'2'210,"1"-2"-34,2 0-11,1 0-15,1-2-23,3 2-26,1 0-25,3 0-19,2 0-27,1 2-18,5 1-4,2 2-4,3-1 0,6 3 2,2 1 10,3-1 7,3 0 2,5 2 6,5-1 4,4 0 2,2 1-9,5-1-3,2 0 1,2 1 4,5-2 0,3 0 5,3-2-3,4 1 12,4 0-8,2-1 1,1 0 6,4-1 2,-1-1 5,1-1-3,2-2 7,1-2-2,0 0-5,1-3-6,-2 0-2,0-5-3,0-2-1,-2-1-7,1-4-1,0-3-3,-2-3-1,0-3-6,-3-3 10,-1-3-11,-2-3-3,-4-1-4,-3-2 4,-4-2 0,-4 0-15,-5 0-4,-4-2-2,-6-1 5,-6 1 14,-6-1-9,-9-1-2,-6-2 2,-7-1 11,-6 0-3,-7-1-21,-6 1 6,-6-2 5,-6 1 5,-5 1-21,-5-3 14,-6 3 2,-3-1 4,-6 2 4,-5 0-1,-4 3 17,-6 1-15,-4 1 10,-3 2-9,-5 2-3,-2 2 17,-5 3-6,-1 4 6,-4 3-21,-4 6 10,-1 2 5,-1 5-2,-4 2 22,-1 6-19,-1 4 19,-2 4 4,-2 8 19,1 5 27,-1 5-20,1 8 55,0 7 26,-1 8 34,5 7-18,1 6-27,3 8 8,7 7-29,5 6-34,6 3-37,7 5 17,6 0-17,8 4-15,10-1-6,10-1-13,11 1 3,11-3-17,11-3 4,14-3-1,9-6-6,14-7 8,14-7-3,14-12-8,17-9-25,16-11-85,21-14-82,20-13-182,17-13-200,13-13-99,2-13-30,-1-14 56,-4-17 71,-10-14 176</inkml:trace>
  <inkml:trace contextRef="#ctx0" brushRef="#br0" timeOffset="8455.4836">10399 9720 47,'-8'4'105,"0"-1"-4,1-2-3,-1 2 2,2-3-1,2 2 1,-2-2-6,2 0 9,1 0-5,0 0-11,1 0-14,2 0-15,-2-2-15,4 2-16,-1 0-11,1 0-7,3-2 0,3 1 6,2 1 7,3 0 8,3-1 12,3 1 6,3 1 6,3 2 0,4 2 0,2 1-3,3 0-5,6 3-10,3 0 0,4 2 1,4-3-2,3 0 2,1-1-2,3 1 12,4-3 2,2-1 9,1 1-14,3-2 0,2 1-5,2-1 0,-2 0-8,1 1-15,-1 1 10,-2 1-1,-1 0-2,-3 2 1,-1-1-9,-2 1-7,-4 2-2,-4-2-1,-1 1 8,-6-1-14,-5 0-9,-4 1-32,-5-1-77,-4-1-118,-5 0-120,-6-2-52,-4-4-18,-5-7 18,-5-8 66</inkml:trace>
  <inkml:trace contextRef="#ctx0" brushRef="#br0" timeOffset="32575.8632">4236 741 263,'-4'-17'311,"-1"1"56,1 0-44,-1 0-13,0-1-19,-3 1-5,1 0 24,0 2 8,-1 0-5,1 0-3,-2 2-15,-1 4-47,-1-1-61,0 4-56,-4 4-31,-1 4-36,-5 9-31,-2 9-14,-4 9-26,-2 6 8,1 7-13,1 3 4,3 0 13,2-2 4,6-2 7,3-2-17,8-2-12,3-3-8,8-2 4,5-2-4,6-4 6,5-2 3,5-5 12,6-4 2,2-4-12,3-2-23,4-8-32,1-2-66,1-5-60,1-4-58,0-5-28,-2-3-31,-1-3-21,-3-4 11,-2-1 7,-6-4 2,-2-2-12,-4-1 21,-4-4 38,-3 1 39,-4-2 53,-4 2 62,-2 0 62,-2 2 54,-3 3 57,-2 3 74,0 4 72,-1 3 61,1 4 28,-1 4 0,0 3-22,1 5-48,0 6-59,0 5-70,0 8-35,1 8-26,2 5-17,-1 5-16,4 3 12,0 2-13,3-2-9,-2 0 1,3-3-4,-1-1 4,1-3-24,-1-5-4,-1-5 19,-1-2 5,1-5 6,-3-3 2,0-6-4,0-6 31,-2-7-7,1-7-1,0-6-6,1-3-21,-3-1-5,1 2 8,-3 3-19,1 4 6,2 5 4,0 5 24,3 3 6,0 6-4,4 4 25,-1 3-14,4 4-13,2 0-8,2 2-18,3 1 13,0-2-25,-1-2 6,0-1 12,-2-1 6,-1-3 24,-3-2 0,-2-3 61,-4-2 30,0-6 36,-6-4 1,-2-6 3,-2-5-24,-3-6-42,-3-2-33,2-4-44,-2-1-21,0 0-50,3-1-50,0 1-35,2 2-64,5 1-73,2 2-85,6 6-77,1 4-34,3 4-7,2 6 42,2 3 65</inkml:trace>
  <inkml:trace contextRef="#ctx0" brushRef="#br0" timeOffset="32902.8819">5280 633 111,'7'25'298,"-1"0"49,-3-1 28,0 1-71,-3-1-64,-1-2-41,1-1-39,-1 1-41,2-2-29,0-1-37,-1-2 5,0 0-23,1-3-19,-1 1-11,1-5-4,0-3-6,1-2-20,0-4 12,0-7 8,1-6 3,0-8 8,0-7 0,2-5 0,-1-1 2,2 0 1,-1 2 10,0 1-3,2 3 9,-1 4 4,1 3-6,0 3-3,1 2-7,1 6-3,1 2-5,1 5 2,-1 3-2,0 4 13,1 2-1,-1 3-17,1 2 18,0 3-8,0 2-5,-3 0-11,-1 3-41,-2 1-47,0-1-114,-2 0-99,-1-2-94,2-6-51,0-5 16,3-7 47</inkml:trace>
  <inkml:trace contextRef="#ctx0" brushRef="#br0" timeOffset="33339.9069">5975 541 48,'8'-17'252,"-3"1"43,-3 0 8,-4-1-1,-1 3-1,-5-3-34,-4 4-33,0 2-22,-6 4-45,-2 5-70,1 3-36,0 7-24,1 6-17,3 7-5,3 4 12,3 5 9,4 2-2,5 0-7,2 0 1,4 2-11,4-1-6,3-2-10,3-3-9,0-4-1,2-5-1,-2-4-4,2-9 0,-1-6 6,-1-8 10,-1-7 5,-2-8 5,-2-7 1,-1-7-3,-3-6-24,-1-7 0,0-6-2,-1-5-2,-2-5 0,1-3 6,-4 0-4,0 2-11,0 6 44,0 9 14,0 8 20,0 10-4,-2 10 26,-3 10 11,1 11 39,0 16-17,-1 12-22,2 9 20,2 7-33,2 2 21,1 3-43,5 1-2,0 4 27,3-1 3,4 1 7,1-1-86,4-1-110,0-3-43,2 0-87,2-6-155,1-5-134,4-6-32,-2-9 18,0-11 30,-1-9 45</inkml:trace>
  <inkml:trace contextRef="#ctx0" brushRef="#br0" timeOffset="33425.9118">6349 726 87,'-18'18'122,"-2"0"-56,-6 1-105,-5 2-77</inkml:trace>
  <inkml:trace contextRef="#ctx0" brushRef="#br0" timeOffset="33846.9359">2740 1237 135,'-8'-6'305,"1"0"31,1 1 17,1 1-111,1 1-75,2 1-56,1 3-43,2 3-13,1 3 4,1 2 5,3 5 4,0 4 0,-2 1-2,3 1-17,-2 3-18,1 0-17,-1 0-12,0-2-18,-1 1-31,0-2-44,-2-1-47,1-3-49,-3-2-50,-3-3-53,1-5-31,-4-5 7,-1-6 30,-2-6 42</inkml:trace>
  <inkml:trace contextRef="#ctx0" brushRef="#br0" timeOffset="34210.9567">2710 1110 176,'4'-20'283,"2"3"13,3 2 8,2 5-120,3 3-61,4 3-25,1 4-2,5 3-2,0 3-2,4 4-5,-1 3-24,1 3-13,-1 3-15,-4 2-8,-1 3-1,-4 6 4,-3 2 13,-6 5 1,-6 4 3,-5 4 5,-7 4 1,-5 1-13,-8 1-9,-3 0-4,-6-1-1,-4-3-7,-4-3-9,-4-5-1,-2-6 0,-3-4 4,1-9-1,-1-8 1,3-7-3,1-8 9,3-7-8,5-10-3,3-8 0,5-6-5,5-9 0,6-4-10,5-7 0,5-3 3,5-1 2,4-1 2,3 2-2,5 1 10,4 4-4,3 3-3,2 3-1,5 4-5,2 5-18,3 7-47,3 6-79,0 9-120,2 8-109,-2 7-54,-2 9-12,-3 5 31,-3 3 73</inkml:trace>
  <inkml:trace contextRef="#ctx0" brushRef="#br0" timeOffset="34652.982">2743 2895 135,'-4'-5'396,"0"0"50,0 1 23,1-1-59,0 2-103,3 1-128,1-1-78,3 1-47,2-1-23,3-1-12,1 3-9,2-2-5,2 1 0,0 1-2,-1 1-1,1 0 0,-5 3-3,-1 3-1,-5 4-1,-4 7 0,-7 5 3,-3 7 0,-4 2 14,-3 2 20,1 2 28,0-4 38,2-4 11,3-5 11,3-2-14,2-5-25,4-3-35,4-3-41,4-2-26,5-4-32,4-4-29,5-6-20,4-5-45,3-3-67,2-4-85,0-3-86,0-3-56,-3-3-25,-2-1 28,-2-2 57</inkml:trace>
  <inkml:trace contextRef="#ctx0" brushRef="#br0" timeOffset="35023.0032">2908 2520 175,'-27'-12'280,"-2"5"7,-3 4 6,-2 10-134,-2 8-73,-2 6-30,-1 11 0,2 6 15,2 9 20,3 5 18,4 7 15,4 5 1,5 2-9,5 1-15,7 0-26,5-2-16,6-4-19,6-3-4,6-3-7,5-6-10,6-3 0,8-7-4,1-9-1,4-7-7,3-9-1,2-7 2,1-11 7,3-8 2,0-10 0,0-10-2,-3-7-1,-3-6-3,-5-8-9,-6-3-2,-8-2-1,-9 0 2,-6 0 6,-9 3 7,-6 1 29,-11 4 21,-6 2 11,-7 5 6,-7 5-1,-6 6 2,-3 6-47,-3 3-38,1 6-24,3 3-33,4 2-45,6 3-117,8-1-112,9 0-95,7-1-45,7-2-8,6-1 22,8-2 97</inkml:trace>
  <inkml:trace contextRef="#ctx0" brushRef="#br0" timeOffset="36020.0602">4030 2457 203,'-7'0'271,"-3"0"38,0 1-53,-5 2-14,-3 2-7,-4 5-21,-4 2-32,-2 3-21,-1 2-19,-2 3-16,2 2-14,3-1-7,2-2 7,4-1-14,4-4-13,5-1-27,6-2-17,6-3-16,6 0-19,6-2-2,6-1 0,7-3 0,4-2 3,2-2-2,2 1-3,-1-1-9,1 0-9,-3 2-14,-2 1-5,-3 2-2,-6 2-2,-5 3 7,-3 4 19,-8 6 13,-6 4 17,-5 6 25,-7 2 14,-3 2 5,-7 0 1,-2 2 22,-3-5-18,2 0-11,2-6-9,0-4-14,3-5-45,4-7-75,4-6-20,4-8-80,6-10-111,4-9-106,5-6-72,5-7-2,4-3-2,4-2 54,4-2 99</inkml:trace>
  <inkml:trace contextRef="#ctx0" brushRef="#br0" timeOffset="36436.084">4132 2513 46,'19'-1'287,"-3"6"59,-3 8 53,-4 4-63,0 6-33,-4 5-39,2 2-54,-1 4-52,0 1-52,1-3-29,2 1-27,-1-2-14,2-4-16,0-3-11,0-4 0,1-6-11,1-4 1,0-8-5,0-7 4,-1-9-3,-1-5 4,0-7 8,-2-6-7,0-3-10,-3-2 5,-1 0 9,-1 3 47,-2 6 62,0 4 47,-1 6 23,2 5 3,-1 4 7,1 8-67,0 6-64,3 6-33,1 6-16,3 3-1,2 3-2,3-1 8,-1 2-14,3-2-10,1-1-15,2-1 8,-2-2-15,1-3-16,-1-3-13,0-5 10,-3-4-4,0-7 5,-1-6 15,-1-5 9,-3-7 40,-2-5 20,-4-2 33,-4-3 6,-3-2 1,-3 1 28,-1 0-42,-3 4-24,1 1-34,-2 4-83,1 3-62,1 2-42,4 4-62,1 3-95,4 4-71,1 2-35,4 1-42,3 4-24,2 1 61,2 3 74</inkml:trace>
  <inkml:trace contextRef="#ctx0" brushRef="#br0" timeOffset="36790.1042">4741 2455 26,'6'11'370,"0"1"33,-1-2 21,-1-3 19,-1 2-159,0 0-127,0 1-73,1 2-36,1 2-20,2 1-14,0 1-6,0 2-7,-1 0-2,0 0 5,1-1-7,-2-3-12,1-1-6,-2-1-7,-1-3 3,0-3 4,0-2 7,-1-7 3,1-6 10,1-8 12,-1-7-4,2-6 2,1-5 3,1-3 15,0-2 7,1 0 15,0 2 17,-1 6 3,0 3 3,0 6-4,0 3-7,0 6-26,2 5-5,-2 6-11,2 3 2,1 5-4,0 7 3,0 4 10,0 4-8,-1 2 4,0 1-12,0 2-4,-1 2-1,-2-4-16,0 2-22,-3-1-24,3-2-51,-5-2-104,2-4-120,-2-3-93,1-6-38,-2-7-10,5-6 35,1-6 96</inkml:trace>
  <inkml:trace contextRef="#ctx0" brushRef="#br0" timeOffset="37338.1356">5456 2305 169,'9'-8'275,"-4"-2"51,-2-3 14,-3-1-31,-2-1-26,-3-3-32,-2-1-15,-3-3-30,-1 2-29,-4 2-28,1 1-13,-1 4-23,1 3-27,1 5-14,-1 10-33,2 6-4,1 8-15,1 8-3,3 5 8,2 5-8,4 2-2,3 3-13,4-2 5,1-1 13,3-3 5,3-2 2,0-4 5,1-5-4,0-3-3,-1-4-10,-1-5 2,-3-5 16,-1-3 4,-1-8 6,-1-7 1,-1-9-1,-2-4-12,-3-10-31,0-6-19,0-6-22,-3-8-42,0-4-34,0-6-26,1-5-5,-3-2-8,1-2 23,0 0 38,0 3 42,0 3 25,-2 3 23,2 7 44,-1 8 32,2 9 18,0 8 1,1 11 17,1 9-2,-1 12-21,2 15-16,2 10-6,0 10 21,1 9 16,2 7 7,0 6 16,4 5-6,2 0 0,2 0-34,2 3-24,1-4-1,3 1-41,-1-4 8,1-3-18,-1-6 16,-2-4-5,1-6-25,-2-4 9,-2-6-60,-2-3-8,-1-8-30,-3-3-40,-4-5-51,1-6-27,-4-5-67,0-6-136,-1-5-121,-4-4-45,-1-2 28,-2-1 20,3-2 93</inkml:trace>
  <inkml:trace contextRef="#ctx0" brushRef="#br0" timeOffset="37659.154">6080 2138 206,'-21'4'409,"2"-1"73,2-2 78,2 0-29,1 0-108,4 0-100,3-2-54,3 0-63,4-1-80,5-1-31,5 1-22,3-3-1,6-2-12,5-1-38,2-3 27,1 0-15,0 0-19,2-2-34,-2 1-51,1-2-37,-1 2-74,-6 1-34,-1 0-56,-3 2-46,-6 0-65,-4 3-70,-7 6-26,-7 5-5,-9 6 40,-6 5 58</inkml:trace>
  <inkml:trace contextRef="#ctx0" brushRef="#br0" timeOffset="37800.162">6070 2267 158,'-19'42'428,"3"-10"40,4-6 19,7-4 20,5-5-218,5-4-118,7-6-43,6-5-18,5-4-2,6-8-7,5-4-28,7-3-65,1-3-59,2-1-103,1-1-153,-3-1-147,-4 2-56,-6 2 14,-6-2 11,-6 0 73</inkml:trace>
  <inkml:trace contextRef="#ctx0" brushRef="#br0" timeOffset="39634.2669">6929 1768 209,'-5'-6'372,"-2"0"55,1 1 35,3 1-120,-1 1-67,1 1-75,3 2-74,0 3-56,0 3-36,5 5-14,0 4-11,4 5-5,0 3 1,2 4-2,0 2-1,2 0 0,0 1-2,-1 1 12,1-2-7,0-2-7,-3-2 4,-3-2-5,-1-3-7,-2-4 2,-1-4 4,-2-7 12,-1-5-7,-1-4-2,-3-9-4,1-8-4,-2-8-4,2-10-1,1-5 14,3-6-8,2-4 20,3 1-12,1 2 40,0 5-23,1 6-16,2 8 15,0 7-8,3 8-7,0 7-26,2 12 6,1 5 15,-1 8 2,1 6 11,0 5 29,-1 1-8,-3 3 9,1 1-14,-4 1 14,-1 1-18,-3 0-34,-2-2 6,-3-2 6,0-5 7,-3-4-3,1-3 1,-2-7 16,0-8-10,0-5 24,0-10-23,2-9-16,3-10-16,4-7 4,-1-7 22,4-3-51,0-1 31,1 4 13,0 5 16,-1 7-6,1 5-46,1 6 41,2 7 1,-1 8 9,2 7 25,1 8 38,0 5 49,0 6-37,1 4 11,-2 2 8,2 2-22,-1 2-32,-1 1-34,-2 3-7,-1-1-69,-4-1-45,-1 2-62,-2-2-110,-3-3-90,0-4-90,-2-7-31,1-6-23,1-10 39,1-10 96</inkml:trace>
  <inkml:trace contextRef="#ctx0" brushRef="#br0" timeOffset="39799.2764">7634 1639 372,'13'-10'441,"-1"5"13,-1 8 13,0 4-148,0 4-153,0 4-90,1 3-45,-2 2-12,0 2-3,0 2-4,-5 0 0,0 0 6,-2 1-37,0-5-46,0-1-76,1-3-42,-3-7-72,-1-2-93,0-7-34,-2-7 9,-2-8 50,-1-6 55</inkml:trace>
  <inkml:trace contextRef="#ctx0" brushRef="#br0" timeOffset="39928.2837">7721 1474 120,'-17'-75'972,"10"44"-365,0 4 21,3 6-228,0 2-148,2 3-124,4 4-141,1 3-93,4 4-65,4 1-59,3 5-77,1 2-83,1 3-52,-1 3-13,-2 0 23,1 2 63</inkml:trace>
  <inkml:trace contextRef="#ctx0" brushRef="#br0" timeOffset="40213.3">7907 1454 36,'10'25'225,"0"-3"16,0 0 12,-2-2-91,1 1-79,0-2-33,-2-1-17,2-1-18,-3-1-7,-1-2-3,-1-3 32,-2 0 30,-1-3 25,-1-3 22,0-3 4,0-6 9,0-4-16,4-7-37,1-6-35,2-6-26,1-2-6,1-3-12,1 3-5,0 3 3,1 4 15,-1 4 4,1 5 11,0 5 6,0 6 27,1 4 7,0 6 14,2 5 8,-4 5-10,2 2-12,-3 5-21,2 0-14,-1 0-42,2 1-49,-2-4-74,1-2-71,-3-4-86,2-5-84,-3-6-26,2-10 14,0-7 55</inkml:trace>
  <inkml:trace contextRef="#ctx0" brushRef="#br0" timeOffset="40434.3127">8519 812 145,'3'-44'407,"-2"8"47,-2 9 43,-3 12-45,-3 13-150,-4 16-60,-5 15-75,2 13-30,-2 11-23,4 6 25,5 5 10,5 4-56,4 2-1,9 5-3,4-1-40,6 0-68,8 0-45,5-6-42,7-4-48,4-8-30,4-10-35,3-6-36,3-10-74,0-6-85,-2-8-24,-3-10-17,-5-9 31,-6-9 70</inkml:trace>
  <inkml:trace contextRef="#ctx0" brushRef="#br0" timeOffset="41618.3804">8916 1046 127,'-8'-11'279,"3"-2"61,0 1 2,2-3-28,1 1-15,-1 2-31,3 3-51,0 3-53,1 0-50,4 4-46,3 3-9,2 4-14,7 3-7,1 4 6,5 4-5,2 2 27,-2 3-38,1 2-22,-2 1-32,1 3 14,-1 1 7,-3 2-32,-1-2 17,-2 1 24,-4-2 27,-2 1-33,-3-1 9,-3-3 3,-2-2-9,-1-7 7,-2-4 7,-2-5 2,-1-7-9,-1-7 9,1-8 2,1-11-29,0-4-22,2-8 25,-2-7 4,3 0-16,-3-3 8,3-3 20,0 1 20,3 0-13,0 3-12,2 4 6,2 8-19,-3 4-16,2 6-19,1 5-18,1 5-37,3 4-75,-2 7-72,-1 5-93,1 4-74,0 4-31,0 1 19,3 1 58</inkml:trace>
  <inkml:trace contextRef="#ctx0" brushRef="#br0" timeOffset="42025.4037">9436 865 117,'10'19'383,"0"-1"47,-2 3 7,-2-1-24,0 3-177,-3 1-122,0-1-41,1 0-50,0-1-3,3 1 29,0-2-17,1-2-13,1-3-7,1-3 9,-1-1-2,-3-2-14,3-5 1,-3-2-1,1-6 9,-1-4-1,0-6-5,-1-5 2,0-5-2,-4-2 0,2-1 1,0 0 17,-3 3 32,0 5 17,0 3 11,0 3-1,1 5-13,2 3-7,0 5-30,6 4-26,0 3-23,4 1 14,1 3-6,2 0-7,1 0 3,1 0 12,0-3 10,-1-2-27,-1-1 26,-1-3 4,-1-1 20,-4-6-6,0-6-1,-4-7 18,-1-6-18,-2-5-8,-1-7-69,-2-3 20,-4-4 60,-2-2 8,-3 2-20,-3 1-30,-3 2 43,4 4-43,-2 3-104,3 6-21,2 6-42,2 4-52,5 5-83,2 4-56,2 2-45,7 5-35,0 1 36,4 2 71</inkml:trace>
  <inkml:trace contextRef="#ctx0" brushRef="#br0" timeOffset="42359.4228">9912 695 243,'7'27'324,"-1"-4"12,0 2 20,0-2-131,-3 0-85,0-2-37,-1 0-24,2 0-12,3-2-32,-1 1 10,2-2-13,0-2-15,-1-2-9,-2-1 2,0-4 30,-3-2 16,1-3 7,-3-4 17,-2-4 3,0-3 8,-1-5-24,1-9-28,1-7-18,2-9-24,0-5 2,2-2-34,-1-2 16,1 3 8,3 5 13,-1 5 7,0 5-20,2 6 45,0 2-5,0 9 0,1 5-1,2 9 0,-1 4 8,1 7-17,1 4-6,0 2-11,0 3-4,3 1-5,-4 4 16,3-1-6,-1-1-14,0 0-34,0-2-67,-2-4-98,-2-1-104,-4-6-101,-2-3-34,1-7 6,1-7 44,0-6 93</inkml:trace>
  <inkml:trace contextRef="#ctx0" brushRef="#br0" timeOffset="42852.451">10469 601 224,'7'-13'357,"-1"-1"48,-3 0-74,-3-2-2,-4 1-12,-3 0-61,-3 0-74,-2 4-29,-5 3 7,0 3-38,-2 5-11,-1 7 2,2 6-10,-1 6-2,2 3-16,3 5-13,1 1-21,5 4 12,3-1-21,3 1-20,6-1-8,2 0 0,3-3-1,3-2-1,2-4 9,-1-3 10,1-3 17,-2-4-15,0-4 11,-1-4-2,-3-6-8,-1-8-18,-1-6-4,-3-8 6,1-5-15,-3-7-33,-2-7-17,1-4-8,-2-6-24,0-3-45,-1-4 9,-2-1 49,0-1 13,-1 1 6,-2 3 12,-3 2 132,1 3-24,-1 8-45,-1 3 62,2 10 16,-2 6 8,4 5-89,2 5-10,3 10 28,2 6-20,1 9-23,-1 8-8,2 8 20,2 5 16,2 4 46,6 4-93,2 2 7,2 3 3,3 1-47,0 2 31,1 0-40,0 0-12,0 1 42,0-2-22,-2 0-55,1-3-66,-3-3-85,0-3-60,0-5-164,-2-4-72,-2-10 44,-1-9 15,1-9 60</inkml:trace>
  <inkml:trace contextRef="#ctx0" brushRef="#br0" timeOffset="42997.4593">10734 625 306,'11'9'582,"0"-6"55,-3 3 34,-2 0 16,0 7-255,-2 2-214,1 6-102,-1 3-53,-1 5-35,-1 3-37,1 4-97,-3 0-50,-4 3-125,-3 1-174,-4-3-115,-3-4-39,-2-6 58,1-8 30,4-11 114</inkml:trace>
  <inkml:trace contextRef="#ctx0" brushRef="#br0" timeOffset="43370.4806">11453 629 271,'-3'-11'417,"-1"-3"43,-2 1 37,1 1-53,-2 0-87,-2 2-93,0 3-44,-4 5-32,-2 7-52,0 7-59,-2 4-40,2 5-29,1 4-20,2 2 14,3 2 36,6 3-18,3 0-19,4 0-31,4-2-10,5-3-49,2-2-34,5-6-1,4-3-7,3-6-23,3-8-85,1-4-73,2-7-106,-4-7-42,-1-7-7,-4-6 45,1-7 84</inkml:trace>
  <inkml:trace contextRef="#ctx0" brushRef="#br0" timeOffset="43741.5018">11726 505 108,'3'-30'837,"-3"22"-380,0 4 10,0 8-203,2 4-123,1 7-70,1 2-35,3 3-14,0 2-14,2 2 2,1-1 1,2 1 0,2-2 2,-1-1-6,1-3 1,0-1 3,1-3 0,-3-4 1,0-5-9,0-5 9,-4-8-11,-1-4-8,0-2-14,-2-5-16,-2 1-3,2-1 41,-3 1 34,-1 2 10,1 4 20,0 5 9,-1 0 5,3 6-41,1 1-6,1 3-6,-1 2-19,2 2 2,2 2 0,0-1 34,2 2-60,1-5-2,-2-1 1,1-1 10,0-2-2,-5-4-34,-1-3 67,-2-8-15,-3-4-27,0-4 11,-1-2 7,-3-1-39,-2 0-22,-1-1 17,-4 1 31,1 0-51,1 2-60,3 2-44,1 1-59,2 3-96,3 2-78,3 1-10,3 4 34,5 0 68</inkml:trace>
  <inkml:trace contextRef="#ctx0" brushRef="#br0" timeOffset="44031.5184">12190 349 236,'15'20'275,"-1"0"37,-1 2-24,0-1-42,-2 3-56,-1-2-16,-2 2-26,-1-1-7,1 0-83,-2 0-25,0-3-4,-1 0-29,-1-6-7,-1-2 5,1-4 11,-2-4 17,-1-5-3,-4-7 4,-1-6 1,3-7-43,2-7-23,3-5 20,3-3 18,-2 0-18,1 1 50,1 3 28,1 5 30,0 3-19,2 5-8,-1 3 13,0 3-62,0 6-10,0 5-2,1 5 1,-1 5-3,0 7-8,-3 6 14,1 4-28,0 4-47,0 0-85,2 2-77,0 1-77,0-3-90,1-3-24,2-5 18,3-3 70</inkml:trace>
  <inkml:trace contextRef="#ctx0" brushRef="#br0" timeOffset="44520.5464">12832 519 20,'11'-20'230,"-4"-2"22,-4 1 20,1-2-58,-6 2 15,-1 0-34,-9-1 23,-4 2 7,-3 2-14,0 3-5,0 3-14,1 2 21,1 7-45,1 3-26,1 6-25,2 5-37,1 4-44,4 6-47,3 1 5,4 3 10,2-1 32,2-1-22,2 0-12,3 1 1,4-4 1,2 1-18,3-5-12,-1-4 25,4-4-5,-1-4-12,1-5-4,-3-4-6,-3-5-17,-2-4-23,-4-6-18,-1-6-4,-2-5-9,-2-6-8,1-6 15,-2-8 16,-2-6 16,-1-4 17,-4-1 31,-1-2 40,-3 5 8,0 3 26,-1 6 32,-1 5 49,2 8 19,2 6 21,-1 6-5,3 8-32,2 7-23,-1 7-36,1 9-41,3 10-18,0 9-41,4 6 31,2 7-13,0 3 3,2 5-19,6 1 46,0 0 20,3 3-32,1-4 4,0 3-27,0-1 12,-3-2-115,1 0-25,-1-3-25,-3-3-32,-1-4-43,0-7-66,-4-4-47,-3-8-60,-4-9-54,0-8-10,0-7 25,0-10 60</inkml:trace>
  <inkml:trace contextRef="#ctx0" brushRef="#br0" timeOffset="46594.665">13100 69 324,'-7'-7'403,"1"1"71,1 1 19,0 0-177,2 2-65,1 0-63,2 3-68,4 1-78,4 3-31,2 3 66,5 4-2,2 3 27,4 4 40,0 4 29,1 4 34,1 1-38,2 5-25,0 2 3,-2 3-42,-2 4-15,-5 6-5,-5 5-11,-5 7 4,-7 5-38,-9 6 16,-9 10-8,-9 4-44,-11 11-113,-11 9-108,-9 7-185,-9 5-199,-9 3-104,-5-5-27,-4-8 81,-4-11 80,-2-10 179</inkml:trace>
  <inkml:trace contextRef="#ctx0" brushRef="#br0" timeOffset="55974.2015">15558 8482 31,'0'2'222,"0"-1"10,0 0 15,0-1-81,0 0-52,0 0-17,0 0-5,0 0-3,0 0-5,0 0-15,0 0-2,0 0-9,0-1-1,0 1-7,0-1-6,0 1-1,2 0-21,-1 0 4,0 0-15,0 0-3,-1 0-11,0 0-23,0 1-12,0 0-27,3 1 1,2 0 0,2 0 9,2 0 18,3 0 8,2-2-11,2 0-18,3 0-22,1-1-17,1 0-9,2 0 1,0 0 10,2 2 14,2 0 16,1 1 19,1 1 3,2 0 6,0 1 9,2 1 8,0 1 10,-1 0-5,1 0 11,3 1 3,-1-1 10,2 0 22,4 0-10,0-1 1,4-3-12,3 1 14,2-2-3,3-1-18,3 0 9,-1-1 0,0-1 16,-2 1-3,4-1 0,0 0 2,4-1 9,0 1 1,2-2-11,3 1-3,1-1 2,1-1-1,2-1-10,1 1-2,0-1 11,0 0-1,3 0-8,-1 2-3,3 1-4,-1 2-4,-2-2-4,-2 4 1,0 1 4,0 0-7,-3 2 15,0 0 4,0 0 1,-1 2-7,0 0 2,0-1 6,2 0-6,-1 0 2,1-2 8,1 0 6,-1-1-2,1-1 3,0 0-8,0-1-7,-1 1-10,-3 0 8,2-1 1,-3 2-15,-2-2 8,1 3 4,-1-3-1,-1 2-11,3 0 0,-1-1 4,1-1 1,1-1 3,2-1 0,0-1 3,1-1 4,1-1 6,2 1-8,1 0-5,2 0 5,-2-1 7,1 3-5,-1-1 7,0 3 13,0 0 1,2 0-1,1 2-9,0-1-10,1 1-1,1-1-7,2 1 10,2 0 5,1-1 18,-2-1 17,2 1-2,-1 0 13,-1 1-3,-2-1-14,-2 0 1,-1 2-15,-2-2 9,-4 0-32,-1 0-3,-4 1 2,-4-2-20,-3 0-21,-5 0-61,-7-1-59,-7 0-95,-7 0-91,-8-1-41,-10-2-3,-9-4 37</inkml:trace>
  <inkml:trace contextRef="#ctx0" brushRef="#br0" timeOffset="57473.2873">3181 9723 129,'5'2'232,"-2"2"6,3 2 0,0-1-130,0 3-73,2 1-26,3 2 9,2 0 3,3 2 12,3-1 12,5 1 11,0 2 19,4-3 7,6 1 11,3-1 9,4 0 2,5-3 1,5 0-9,5-1-9,5 0-13,5-2-17,4 0-13,3-2-6,5-2-6,5 1-2,6-3-2,1 0-2,7 0-4,3-3-4,1 1 3,7-2-1,2-1-5,3 1-1,3-1 5,1 0-2,3 1-3,1 0-3,2 1-14,3 1 10,-2 2-2,4 0-11,0 0 8,0 1-4,-1 1 21,1 2-11,2-2 1,-3 0 7,3-1-14,-3-1 2,0 0 3,0 0-8,-1-3 1,-1 2-6,0-2 2,-1 0 6,-4 1-2,1 0 14,-3 1-5,-2-1-4,-2 2 1,-4 0-3,-1 0-16,-3 2 1,-3-2 2,-6 0 13,-4 1 7,-5-1-5,-7 0 7,-5 0-3,-6-1-5,-5-1 3,-7 2-8,-7-3-1,-6 1 8,-7-2-8,-7 1-36,-6 0-97,-4-1-139,-8-1-100,-7-3-61,-6-1-22,-5-7 21,-7-6 82</inkml:trace>
  <inkml:trace contextRef="#ctx0" brushRef="#br0" timeOffset="59044.3771">15472 2665 7,'-2'-2'200,"0"2"14,1-1-18,0-1-43,2 1-19,1-1-7,0 1-18,2 3 26,5-1 24,3 0-8,3 2 6,3-4-13,5 2-6,4-1-16,5 3-41,6 0-31,6 1-24,5 0-3,7 0 26,6 0-37,6-1-12,7 0 19,8 0-6,7 2-6,9-1-37,8-1 5,7 1 12,4 0 4,9-2 19,7 0 6,7-1 4,8 0 6,7-1-4,4 2-18,7-1-10,2-1-2,3 3-25,0-2 17,0 3 4,1-1 9,-1 1-9,-1 0 0,0 1 40,-5 0-22,-7 0-4,-5 1 2,-3 0 7,-5 1-16,-4-2-17,-6 2 10,-8-1 8,-8-2 6,-9 1-2,-8 0 14,-10 0-2,-9-1 2,-12 1-9,-11-1-26,-11 0-20,-12-2-57,-13 0-87,-12 1-137,-17 0-67,-14-1-17,-15-2-5,-13-2 48</inkml:trace>
  <inkml:trace contextRef="#ctx0" brushRef="#br0" timeOffset="59870.4244">17010 2674 15,'-3'0'189,"0"-1"29,2-2-49,-2 0-18,3-1 3,0-3 0,0-1-1,0 1 1,-1 0 13,-1-2 5,0 0 5,0 0 10,2 0 20,-2 1 23,1 3 28,0-2 11,1 2-12,-1 1-41,1 1-38,0 0-52,0 1-58,1 3-43,0 2-24,2 2 10,-2 3-4,2 2-7,0 1 7,0 2 9,0 0-5,-1 1-11,2-1-7,-3 2-41,4 0-37,1 0-57,-4-2-54,2 0-64,0-1-63,-1 0-11,-1-1-17,0-2-8,-1-1 8,1-3-16,0-1 16,0 0 35,1-2 40</inkml:trace>
  <inkml:trace contextRef="#ctx0" brushRef="#br0" timeOffset="60199.4432">17008 3122 54,'-8'19'187,"1"-5"19,0-1-38,1-5-43,1-3-20,0-3-1,-2-4-3,2-3-15,1-3-16,0-4-17,2-2-14,2-2-14,-2-2-22,1-3-5,1-1-10,0 0 2,0 0 4,0 3 6,0 2 16,0 3 33,0 3-4,0 3 8,0 2-2,0 6-14,-1 2-19,-1 7-34,1 5 77,-3 5 25,3 3-10,0 1 27,3 3 11,2-1 10,1 1-80,2-1-24,0-2 16,-2 1-4,2-3-42,-1-2-50,1-4-27,1-3-57,-2 0-65,-1-7-63,0-2-36,-2-4-15,-2-3 11,-1-3 29,-2-4 52</inkml:trace>
  <inkml:trace contextRef="#ctx0" brushRef="#br0" timeOffset="60346.4516">16915 3147 32,'-13'0'355,"1"-1"45,1-1 24,5 2 10,1-2-171,4 1-100,1 0-67,5-2-48,2 1-22,5-2-26,4 0-50,2-1-88,1-2-96,0 2-102,-2-2-55,-3 0-16,-2-1 33,-5-3 70</inkml:trace>
  <inkml:trace contextRef="#ctx0" brushRef="#br0" timeOffset="60986.4882">17060 2597 3,'-2'0'99,"1"-2"-27,-1 2-16,1-1-14,1 1-6,-1 0-11,-1 0-15,2 0-3,-2-1 6,1 1-11,1 0 9,0 2 7,0 0 2,0-1-5,0 0 4,0-2 10,-1 0 14,1 0 4,-1 0 13,3 1 23,-2-1-3,1 0 14,1 1-15,-2-1-9,0 0-11,-2 0-11,2-1-19,0 2-5,-1 0 6,1-3-6,0 3-8,0-1 0,0 1-3,0 1-5,1-1-32,-1 3-6,-1-3-15,1 0-21,-1 0-15,0 0-6,1 0 9,0 0-4,0 0 12,0 0 12,0 0 12,1 0-3,-1 0-18,0 0-45,0 0-25,0 0-9</inkml:trace>
  <inkml:trace contextRef="#ctx0" brushRef="#br0" timeOffset="66226.7879">17779 504 127,'0'-14'175,"4"-3"-37,0-3-26,1-2 33,2-3 30,1-1 31,-2 0 26,1 0 21,0 2 7,-3 2-43,0 2 3,-2 2 7,2 5-6,-2 2 6,-1 4-28,-1 1-8,-1 5-57,1 4-53,-3 4-12,0 8-48,1 4 10,-2 5-20,0 6 1,2 3 0,-1 0-19,2 3 2,2 1 16,2-2-17,-1 1 13,2-2-14,0 0-38,4-2-42,-1-3-42,4-2-7,0-2-22,1-3-31,2-4 24,1-2 32,0-6-4,-1-5-46,0-4-55,-1-7-38,-2-1-89,-2-6-47,-2-1 6,-4-1 59,-3-3 69</inkml:trace>
  <inkml:trace contextRef="#ctx0" brushRef="#br0" timeOffset="66436.7999">17689 508 268,'-21'-2'353,"2"0"47,4 2 29,3-2-137,3 2-87,2 2-35,1 0-61,3 0-33,2 0-19,5-2 7,5-1-9,2-1-38,3 2 27,3-1-7,0 0-17,3 0-34,3 1-16,3 0-22,2-2-107,2 2-98,-2 0-115,0 2-57,-4-2-13,-2 0 31,1-2 78</inkml:trace>
  <inkml:trace contextRef="#ctx0" brushRef="#br0" timeOffset="66618.8104">18127 498 41,'10'9'387,"-2"0"46,-2-2 36,-2-1 18,0-2-148,-1 0-124,0-1-80,0 0-46,1-1-31,1 1-20,2-2-6,2 0-16,4 0-7,2 0 6,3 1-19,1-1-17,2 1-43,-1-2-44,-1-1-97,-3-1-119,-1 0-85,-7 2-37,-3 0 4,-5 0 28,-6 4 95</inkml:trace>
  <inkml:trace contextRef="#ctx0" brushRef="#br0" timeOffset="66751.818">18221 729 153,'-12'26'432,"0"-3"36,4-4 22,1-4 8,3-4-222,3-3-135,2-3-68,6-3-32,2-3-61,3 0-94,5-4-112,1-1-131,0-3-71,-1 0-40,1-2 20,-1-2 74</inkml:trace>
  <inkml:trace contextRef="#ctx0" brushRef="#br0" timeOffset="69267.9619">17268 3006 31,'-19'15'172,"1"-4"-1,0-2-28,2-2 2,1-3 30,-2-1 4,2-3 35,1-3 19,2-2-9,5-4-17,2-6-43,3 0-35,2-5-49,4-1-30,2 0-17,5-3-9,6 3-8,3 0-13,6 4-3,3 3-10,2 5 0,1 6-13,-1 5-7,0 5-13,-1 6 13,-2 2 9,-3 6-1,-5 3 9,-4 3 13,-8 4 17,-4-2-5,-8 3-5,-4-1-4,-7-4 2,-3-2-3,-4-4 7,-4-4-3,-4-5-4,-2-5 1,-1-7-4,1-5 0,3-9-14,3-10 2,5-7 5,6-7-2,6-7 0,6 0 1,8-3 0,6 2 3,6 3 8,4 5 1,4 6 3,3 6-1,1 7-1,3 7-7,-1 6-8,1 6-1,-1 6 6,-2 5 0,-4 4-3,-3 4 10,-6 4 12,-6 0-4,-9 4-9,-8-2 6,-8 1 7,-6-1-12,-8-1 4,-6-3-5,-3-5 21,-2-6-5,2-10-14,2-7 2,4-10-28,8-12-16,6-11-66,9-14-67,9-11-79,11-13-90,11-12-24,7-12-5,10-8 39</inkml:trace>
  <inkml:trace contextRef="#ctx0" brushRef="#br0" timeOffset="69621.9821">18623 475 63,'-6'3'147,"1"0"-14,3-1-86,2 1-118,2 1-55,2-2-12</inkml:trace>
  <inkml:trace contextRef="#ctx0" brushRef="#br0" timeOffset="71438.086">18262 602 15,'-1'-2'238,"-1"0"33,1 0 24,-1 0-60,0 2-22,2-3 4,-1 1-16,1 0-15,1 2-8,-1-1-31,0 2-42,0-1-45,0-1 0,1 0-30,0 1-32,0 0 6,0 1 7,0 0 28,-1 0-30,2 0 14,1-1 16,-3 1-10,1 0-7,0-2-31,1 0 2,-2 0-6,0 0-15,0 1-62,2 2-79,3-1-80,0 3-103,0 0-66,-1 0-22,-2 0 43,-1-2 69</inkml:trace>
  <inkml:trace contextRef="#ctx0" brushRef="#br0" timeOffset="71602.0954">18261 854 153,'-2'23'334,"1"-4"44,0-4 47,0-3-70,0-4-81,0 1-42,1-5-51,0 0-39,2 0-40,2-2-37,1-2-45,1 0-110,1-2-138,-1-1-140,-1 1-77,-2-1-35,-1-1-3,-2-2 75</inkml:trace>
  <inkml:trace contextRef="#ctx0" brushRef="#br0" timeOffset="73959.2302">19778 261 196,'-1'-4'275,"-1"-1"49,-2 1-21,1 0-24,0-1-16,-2 3-20,1-1-19,0 0-51,1 3-60,-2-1-28,3 0-16,-3 1 2,-1-2-43,2 1 0,-2 1-4,1 0-12,-1 2-10,-1 1-21,-2-1 16,0 1 3,-2 3 3,-1 0 11,1-2 12,0 2 0,-1 1-1,0 0 2,0 0 4,0-1 2,2 0-3,-2 1-14,3-1 11,0-2-2,2 1 4,2 0 1,0-1-11,1-2 10,1 1-12,0-1 0,2 0-9,-1 0-6,0 0-1,1-1 2,0-1 3,0 1 0,1-1 1,-1 0 4,1 0 8,-1 0 5,0 0-1,1 0 2,1 1-2,-2 1-4,2-2-6,-2 2 9,2-1 2,0 1-7,-2 0-7,2 0-2,0 1-13,-1 0-11,0-1 12,1 0 24,-2 0-32,-2 1-17,2-1 28,-1 1 14,0 1-28,3 0-35,0 0 39,0-1 14,4 2-41,0 1-1,0-1 52,3 1 8,0 0-23,0 1 12,3 0 22,-1 1-15,3 1-40,0-2 1,-1 1 81,1-1-26,-1 1-12,-2-1-23,-1 0 7,-1 2-13,0-1-46,-2 0 41,0-1 0,-3 0 23,1-2-10,-1 0 6,0 2-12,-2-2 18,-1 0 34,-1 2 6,-3-2 66,-1 2 1,-2 0-14,0 0-5,-3 1-16,-3-2 14,-2 0-32,-3 0-36,1 1 55,-1-2 24,-1 1-15,-1 0-10,1-2 5,2 0 38,2 0-49,2-1-42,1 0 14,0-3-29,2 0-1,4 1 13,2-1 1,1 0-15,2-1-2,-1 1 16,1 0-41,0-2-52,-1 2 26,1 0-17,-1 0-2,1 0-8,0 0 52,-1 2 50,2-2-47,-1 0 50,-1 0-32,1 0 34,1 0-48,0 0 41,1 0 45,-1 1-75,0-1 5,0 0-3,-1 0-27,2-1-35,-1-1-69,0-1-28,2 2-23,-1 0-65,1-1-56,-2 2-48,1 0-8,0 0-29,4-3-64,2 1-77,1-3 7,2-4 6,3-1 39,0-5 89</inkml:trace>
  <inkml:trace contextRef="#ctx0" brushRef="#br0" timeOffset="75494.318">20059 262 23,'2'-1'59,"-2"-2"12,0 1 15,0 0 8,0 0 15,-1 0 13,0 0 11,-1 2 12,0-3 11,2 1 10,0 0 6,0 0 2,0 1 2,-2 1-7,0 0-13,-1-2-21,1 0-27,0 1-24,0-1-20,-2 2 1,0 0 0,-2 0-28,0 2-11,0 1-10,-1 0-12,-1 3-22,-2 1-13,2 1 23,1-2-3,-1 2 19,2 0 17,0-1-14,1-2 9,-1 2-6,2-2 8,3 0-30,-1 0 7,0-1 16,0 1-9,2 1-19,0 0 6,0-1 23,1 0-22,2 0-10,0 0 11,2-1 18,1 1-5,3 0-36,-3 1 22,2-2-30,2 3 12,1-1 2,2 0 11,-1 1 40,-1 1-8,-1-2 25,0 2-10,0-2-13,0 0-19,-3 2-24,0-1-5,-2-1 7,-1 2 18,-3 2 0,-1 0 38,-3-2 15,-1 2 24,-1 1 16,-2-1-34,-5 1 68,-2-1 75,0 1-4,-4-2-14,0 0-47,0 0 39,1-3-62,1-1-82,0 0-17,1-3 3,2 0 9,5 1-122,0-3-79,6-2-102,2-1-107,4-5-150,4-1-92,2-3 27,3-2 44,5-1 68,2 0 119</inkml:trace>
  <inkml:trace contextRef="#ctx0" brushRef="#br0" timeOffset="77234.4175">20264 349 48,'2'-4'189,"0"-1"18,-2-2-45,3 2-27,-2 0-22,1 2-22,-2 0-13,1-1 1,1 2 47,-1 3 13,-1 1 4,0 6 20,0 0-5,2 0-8,3 2-49,-2 0-34,-1 0-7,-2 1-19,0 1 0,2 0-9,0 3-5,0-1 6,0 0-15,-1 1-11,-1-2-9,3 3 7,-2-2-7,0-1-11,2 3 6,-1-1-3,1-1-5,-1 0-26,0-1-27,-1 0-24,1-2-29,-2-1-38,0-1-24,-2-1-30,2-3 2,0-1-1,0-1-7,0-3-17,-1-1 3,0-3 31</inkml:trace>
  <inkml:trace contextRef="#ctx0" brushRef="#br0" timeOffset="77406.4274">20254 586 28,'-8'-1'280,"2"-1"62,2 0 58,1 0-72,0 0-46,0 1-46,-1-1-53,4 0-58,4-3-74,2-1-6,4 0-36,4-1-38,1 2-39,3-2-53,1-3-45,-1-1-84,2 3-91,-3 0-19,-1 2-3,0 0 35,-2-2 53</inkml:trace>
  <inkml:trace contextRef="#ctx0" brushRef="#br0" timeOffset="77842.4523">20516 218 87,'1'-11'299,"1"1"36,-1 1 8,-1 2-77,0 2-126,0 2-51,0 3-30,1 4-20,-1 4 13,-1 5 26,1 4 9,0 4 2,-1 1-21,1 4 2,1 1-15,1 2-16,1 0-11,0 0-11,0-1 10,0 0-17,0-1-4,-1-1-2,0-2-2,0-2 0,-1-1 0,-1-4-5,0-2 2,0-3 4,0-3 1,0-4 3,0-2-3,0-5 5,0-5-2,3-3-4,2-4-3,1-4 3,3-1 7,-1-4-6,2-3-1,1 2-4,-1 2 1,0 1-3,0 4-6,-2 5 5,1 3-8,-1 2-2,-2 5 14,-2 3 6,0 4 9,0 3-10,1 5 11,-2 2 3,-1 2-24,-1 3-37,-1 1 8,2 1 18,-2-1-50,1 1-66,0-2-41,-1-1-50,-1-3-106,0-3-56,1-4 13,-2-4 57</inkml:trace>
  <inkml:trace contextRef="#ctx0" brushRef="#br0" timeOffset="78140.4694">20758 478 168,'3'-8'384,"0"-1"29,0 4 21,-1 0-49,0 5-165,1 3-107,-1 4-56,0 2-21,-2 2-22,4 1 3,0 1-12,1 2 19,-1 0-13,1 2-12,0 0-4,-1 0-11,1-1 20,0 0-17,-1-3 16,-2-2-1,-1-2-1,-1-2 4,-3-4-9,3-2 14,-4-3-8,2-2-12,1-5 7,-1-2-7,4-4 4,1-5 7,-1-1 2,3 0 5,-1-2-5,0 2-4,0 2-6,1 0-22,0 2-53,3 0-53,0 5-77,0 2-83,1 3-65,-1 0-30,-2 5 35,2 2 53</inkml:trace>
  <inkml:trace contextRef="#ctx0" brushRef="#br0" timeOffset="78421.4854">20998 538 207,'7'12'235,"1"-1"16,-1-5-58,2-3-63,0-3-23,2-4-7,1-2-14,1-4-16,-1-2-19,1-1-11,0-2-25,0-2-15,-1 0 0,-3-1-5,1-1 9,-5 0 12,-2 4-2,-3 1 4,-3 4 1,0 3 30,-3-1 7,-1 6-10,-1 0 36,-3 5 18,-1 5 15,0 2-13,2 5-7,0-1-1,2 4-26,2-1-36,2 0-13,2 0-11,1 0-4,4 0 10,1-1-5,4-3-4,2-1-37,2 0-68,1-1-94,1-3-87,1-4-98,1-1-34,0-6 5,1-3 48,2-2 84</inkml:trace>
  <inkml:trace contextRef="#ctx0" brushRef="#br0" timeOffset="78690.5008">21382 441 45,'-5'2'369,"-1"-4"48,-3 2 22,0 0 6,-3 2-173,1 0-76,0 3-72,1 0-47,1-1-50,4 3 9,1 0 2,1-1-35,3 2-2,3 0 1,2 1 27,1-2-24,5 1-12,-4 0-8,0 1-10,2-1 0,-2 1-9,1 0 11,-2 1 5,-2-1-2,-1-1 20,-3 0 3,-3 0 9,-2 0-6,0-1-11,-2 1-16,0-1-46,-1-4-50,-1-1-47,4-1-49,-1-2-41,3-4-14,1-5-11,3-2-14,2-2 22,2-5 34</inkml:trace>
  <inkml:trace contextRef="#ctx0" brushRef="#br0" timeOffset="79101.5243">21392 299 218,'4'-22'340,"0"3"54,-1 4-29,0 3-52,-2 1-52,1 5-68,-2 3-70,0 4-11,0 6-44,0 4-37,0 4-2,0 5 8,2 4-1,-1-1-44,3 2 11,-2 0 19,0 1-3,1 1-12,-3-1-6,3-1-7,0-1 3,-1-1-17,1-3 22,0-1 1,0-3-23,-2-2-7,-1-2 14,2-3 23,-2-1-18,0-4 4,0-1 39,0-5 12,0-2-18,-2-2-7,1-3-22,2-1 10,1-4-10,2-1-25,3-1 12,-3-1-1,2 1 25,-1 0-13,1 3-11,-2 3 26,1 3-8,0 2-3,-1 3-13,-1 2 3,0 2 21,2 3-9,0 5 12,0 4 34,-2 4-3,0 3 11,-1 0 11,2 0-30,-1 2 8,-2-1 22,1 0-34,-1-2-43,-1-1-72,1-2-17,-1-3-113,0-2-161,0-3-75,1-5-32,2-5 15,2-6 30,2-9 87</inkml:trace>
  <inkml:trace contextRef="#ctx0" brushRef="#br0" timeOffset="79432.5433">21704 413 200,'-5'-1'374,"1"-1"45,1 0 36,-1 2-97,2-1-79,1 1-73,1 1-66,0 1-44,0-1-30,3 0-20,1 0-6,2 1 6,2-1 12,2 1 9,3 0-7,1-1 18,2 0-13,2-3-18,0 1-17,0-1-32,-1 0-26,0 2-50,-2-3-31,1 1-66,-3-1-92,-2 1-77,-5 0-81,-4 2-31,-4 2 1,-7 1 46,0 2 84</inkml:trace>
  <inkml:trace contextRef="#ctx0" brushRef="#br0" timeOffset="79573.5513">21767 544 279,'-13'17'431,"4"-4"32,3-2 15,3-2-60,3-4-180,2 0-102,4-3-61,4-2-24,3 0-14,2-3-18,2 0-38,4-1-47,0 2-110,0-2-128,-1 0-104,-2-1-43,-2-3-2,1 0 27</inkml:trace>
  <inkml:trace contextRef="#ctx0" brushRef="#br0" timeOffset="83326.766">22717 231 190,'0'0'223,"0"2"-3,0-2 59,0 0 21,0 3 9,0-3 11,-1 0 30,0-2 42,-2-1-64,1 1-34,0-1-40,0-2-16,1 0-60,-2 0-54,0-1-43,-1-1-28,1-1 0,-1-1-25,-3 1 0,-2-3-27,-1 3-14,-3 0 2,-2 3-8,-2 3-6,-1 0 1,-3 2 5,1 2 6,-1-1-13,1 3 2,-1-1 8,0 1 7,0 1 7,1 0 7,1 2 7,2-2 2,0 0 23,5 3-14,-1-2-7,4 1 5,0 3 11,2 0-14,3 2-38,1-1 4,3 0-5,2 1-30,3 0-4,2 1 43,3 1 56,1 0-23,2-2-3,2 2-15,0 0 2,2 0-13,-1 0-65,2 0 51,0 1 28,-1-1 29,-1 1-15,0-1-21,0 1 26,-2-1-41,-1 1-6,-1-1-1,0-1 14,-1 1 13,-3-2 33,0 0 32,-3 0 2,-3 0-25,-4 0-14,-4 0-31,-5 0-37,-4 1 2,-4-2-34,-3 1 51,-5-1 17,-1-2 66,-4-2-17,0-3-5,1-3 33,2-1-7,0-5-37,4-4-41,4-3-4,7-5 24,5-7-16,9-6-67,9-6-36,14-7-101,8-1-56,11-4-199,7 1-166,3-3-33,6-1 5,2-1 71,1 0 72</inkml:trace>
  <inkml:trace contextRef="#ctx0" brushRef="#br0" timeOffset="86255.9335">19968 1143 7,'-2'-7'220,"-3"2"92,-2-2 66,1-1-51,-1 2-26,1 0-14,1-1-22,-2 0-81,0 2-57,1-1-53,1 1-27,1 1-22,2 0-8,-1-1-3,2 3-3,-1-1 5,0 3-3,-2 0 1,-1 0 0,-1 0-7,-3 5-3,0-1 5,-5 4-7,1 1 27,1 3 32,-2 1 25,-43 70 498,53-71-554,4 0-26,3-1-15,1 1-2,3-1 12,2 0 16,3-1 9,2-3 17,2 0 38,0-1-17,2-1-13,1-1-25,0-2-11,1 0-17,-1-1-51,1-2-21,-2-1-33,-1 0-30,-1-1-19,0-1-28,-2-2-39,-2 2-58,-1-3-60,-1 0-80,-2 0-39,1-1 3,-2-1 43,1-1 81</inkml:trace>
  <inkml:trace contextRef="#ctx0" brushRef="#br0" timeOffset="86775.9633">20192 1109 261,'1'-4'304,"-1"3"56,1-2-16,-1 1-53,0 1-41,0 1-36,1 0-16,0 0-67,-1 1-41,0 2-46,0 1-24,0 2-24,3 1-16,1 3 13,1 2-10,0 0 21,-2 2 3,2 1 11,0 1-15,1 1 3,0-1-4,2 1-8,0-2 4,0-4 2,0 0 9,-2-2-3,0-2 0,0 2 0,-1-4 1,-1-2-1,0-3-8,-1-3 14,3-2-5,1-7 0,0-1 0,2-3 4,-1 1-8,0-2-11,-2 3 9,0 5 10,-2 1-2,-2 1-7,2 3 16,-2 0-8,2 4 4,-2 3-22,1 3 4,1 2 8,2 3-5,1 0 16,1 1-13,1 0 5,-1 0 19,1 1-14,1-3 17,0-1 7,1-4-14,0-1-9,-1-1-5,-2-3 49,-1 0 13,-1-5-21,-1-2 17,-2-6-13,-1 0-2,1-3-44,-3 0-12,0-4 31,0 0-21,-2 0 34,1 2-22,-2 1-26,3 2-57,0 0-69,0 2 2,3 3-53,-1 1-66,3 1-55,0 3-30,3 3-56,-1 0-29,1 2 23,0 1 58</inkml:trace>
  <inkml:trace contextRef="#ctx0" brushRef="#br0" timeOffset="87120.983">20642 1102 172,'5'6'233,"0"0"31,-2-1-37,1 0-41,-2 2-21,-1-2-7,2 3 0,-1-2-24,0 1-27,1 1-37,-1 0-7,1 3-17,-1 0-23,1 0-5,3 1-8,-2-2-1,0 0-29,-2 0 17,1-2 8,-2 0 2,-1-3 2,3-2 8,-2-1 24,-1-4-14,1-1-22,2-4 2,1-3 6,1-5 3,1 0-8,2-3 7,-1-1 5,0 1-6,0 1 2,0 3-1,-1 0 5,-1 3-9,-1 2 6,1 4 9,-3 1-6,3 2 4,-1 3-4,0 4-7,1 2 0,1 1-7,1 3 1,0 2-10,-1-1 2,0 1-2,1 0-5,-1 2-69,0 0-86,0-1-77,-1-2-90,1-2-64,-1-2-32,0-4 48,2-4 74</inkml:trace>
  <inkml:trace contextRef="#ctx0" brushRef="#br0" timeOffset="87568.0086">21053 1233 109,'8'-4'227,"-1"-1"32,0 0-14,-4-2-11,-3 1 4,0-3 14,0 1-9,-3-2-25,-1 0-36,-3 2-47,1 0-35,-1 3-51,0 2-19,0 2-6,-1 5-9,-1 1-6,3 5-9,1 1-1,0 4 0,1 1 0,2 2 5,2-1 2,3 2-4,2-1 5,2-1 4,2-1-24,0-3 7,1-1 5,0-3 1,1-2-3,0-2 0,-1-5 22,2-2-15,-2-5-4,-2-3-3,1-5-4,-1-3 0,-2-5-6,-2-2-20,1-3 2,-2-1-16,0-3 12,-1-1-3,-1 1 18,-2 0 52,0 3 5,-2 3 35,0 3 9,1 3 19,-2 5-22,2 4-29,0 5 4,-1 3-16,1 7-37,2 4-19,0 7 19,2 2 10,1 5-11,-1 2-1,1 3-1,2 0 9,3 3 0,2 2-19,1-2-5,0 2-1,1-1-26,0-3-102,0-1-121,3-3-109,-2-4-75,-1-4-40,0-9 24,0-6 79</inkml:trace>
  <inkml:trace contextRef="#ctx0" brushRef="#br0" timeOffset="87912.0283">21529 1087 122,'-9'-3'301,"1"-1"67,-1 0 80,2 1-31,3 0-11,0 0 17,1 1-32,0 0-58,2 2-63,2 0-86,2 0-68,1 0-24,3 1-12,1-1-2,4-1-19,1-1-3,1 2 0,0-3-36,3 1-20,-1 0 0,-1-1 14,0-1-13,0 1-1,0 0-42,-3 2-86,0-2-118,-1 1-73,-3 1-85,-1 0-101,-4 1-86,-3 0 21,-7 1 78,-1 2 41,-4 1 84</inkml:trace>
  <inkml:trace contextRef="#ctx0" brushRef="#br0" timeOffset="88050.0361">21593 1156 236,'-10'21'428,"2"-6"32,1-1 20,1-3-29,1-3-183,2-1-104,1-2-54,3 0-24,2 0-14,3-1-27,3-1-38,2 0-35,2 0-63,5-2-122,-3-1-133,3-1-89,2-3-36,1-1-3,3-3 44</inkml:trace>
  <inkml:trace contextRef="#ctx0" brushRef="#br0" timeOffset="88571.0659">22050 1216 109,'-5'-2'193,"1"1"14,0 0-44,1 0-14,0 1 4,2-3 6,0 1-2,-2 0-12,3-1-19,0-2-16,1 0-24,2-2-24,0-3-17,2 1-8,1-1-7,1 0-8,0-1-2,-1 0 2,1 0 10,-2 1 16,0 0 18,1 1 26,-1 0 25,-3 3 24,1-1 26,-1 1 9,1 0 6,0 1-9,-2 1-23,0 1-24,1 1-34,-2 0-30,0 1-32,1 0-9,0 1-14,0 1-11,0 2 1,1 1 1,-1 1 2,0 2 5,-1 3 3,0-1 0,2 4 2,-2 1-3,1 0-4,0 1-8,0 1 4,0 0-2,0 0-4,-1 1 10,1 0 4,0-2-4,0 2-3,-1-3-2,0-2-29,0 2-58,2-3-56,-1-2-70,1 1-62,-1-1-55,-2-1-12,1 0 14,-2-2 7,1 2 29,1-1 29,-1-3-11,0 2 10,0-2 16,-2-1 34</inkml:trace>
  <inkml:trace contextRef="#ctx0" brushRef="#br0" timeOffset="88733.0752">21999 1439 216,'-11'6'374,"3"-3"51,2 0 56,0-1-35,2 0-36,2-1-33,2-2-55,2-1-26,5-1-43,0-2-67,6 1-70,2-3-47,4 1-21,3-2-96,0 0-135,1 0-152,1-1-141,0 1-132,0-1-56,-2 0 33,-2-4 104,-3 1 123</inkml:trace>
  <inkml:trace contextRef="#ctx0" brushRef="#br0" timeOffset="91769.2489">17804 2013 18,'0'3'250,"0"0"56,1 0 56,-1-2-51,1 0-20,-2 0-29,0-2-32,0 0-47,-1-2-48,1-1-45,0-2-31,-1-2-20,1 0-13,1-1 2,-1-3 1,0-1-12,3 0-4,-2-4-9,3-1-7,-2 0-6,0 0-7,1-2 10,-2 1 9,2 0 5,0 0-3,0 2 0,-1 2 11,-1 1 8,0 4 7,2 0 19,-4 4 15,2 1-13,0 2-13,0 0-4,0 4-6,2 4-29,-1 2 0,-2 5 21,-1 3 4,0 6 7,0 1-9,0 3 10,1 5-5,-1-1-4,1 1 5,2 2-13,1-1-2,1 0 1,1-2-2,-1 0-5,3-2-4,0 0-27,2-3-27,2-3-16,-2-2-21,-1-3-2,1-2-23,1-3 8,-1-3 8,0-5-16,0-2-26,-1-3-76,0-4-62,-3-2-54,-1-2-57,-2-2-2,-2-2 25,-3 2 62</inkml:trace>
  <inkml:trace contextRef="#ctx0" brushRef="#br0" timeOffset="91992.2616">17737 2077 80,'-15'0'277,"-1"0"74,2 0 105,4 0-77,-1 0-36,4-1 23,-1-1-60,3 1-79,2 0-104,1 1-21,2 1-49,1 0-54,3 2 21,1-3 13,4 0 2,2-3 0,4 2 2,0-2 8,3 0-43,2-1-37,-1 1-33,1-1-33,0-1-65,-2-1-116,-2 1-94,-2-2-76,-4 1-28,-4 1-4,-3-3 49,-2-1 90</inkml:trace>
  <inkml:trace contextRef="#ctx0" brushRef="#br0" timeOffset="92626.2979">18140 2008 173,'-3'-6'196,"1"-2"-44,0 1-15,2-2 0,0 3 13,0 0 32,0 1 17,0 2-5,-1 3-3,1-2-14,0 2-26,0 0-52,1 0-27,1 5 25,0 3 4,2 2 11,-1 3 1,1 1 11,-3 2-14,2 1-37,0 2-20,0 0-15,0-1-4,-1 1-11,0 2-9,0-3-37,-1 1-37,2-1-54,-1-1-62,0-1 9,-1-2-24,1-1-19,-1-4-14,2-2-12,-2-4-21,-1-3-85,1-5-12,-2-3 28,0-1 40</inkml:trace>
  <inkml:trace contextRef="#ctx0" brushRef="#br0" timeOffset="92789.3072">18136 2176 85,'-9'1'281,"-1"0"67,2 1 52,2-1-66,-1-1-49,3 2-35,1-1-47,3-1-47,2-1-87,3-1-31,2-2-16,3 0-24,2-2-15,4 1-33,2-2-35,3 0-106,1-1-87,-3 3-86,-1-3-44,1 1-15,-3 1 53,-1-2 92</inkml:trace>
  <inkml:trace contextRef="#ctx0" brushRef="#br0" timeOffset="93366.3402">18464 2005 283,'2'-7'350,"0"2"10,0 2 18,0 0-117,-2 3-80,1 0-48,-1 3-47,0 0-10,2 3-22,-2 2-32,2 1-11,0 3-23,1 1 13,0 1 6,0 1 28,-1 1-9,2 0-23,1 0 1,-1-1-2,0-1-3,0-1-39,-2 1 1,1-3-10,0 1-26,-2-1-25,0-3-26,-1 0-18,-1-1-21,-2-1-8,-1-2 9,0-1 14,-1-2 12,0-2 16,0-3 22,1-3 27,0-3 20,1-3 18,2-3 15,1-3 13,3-4 20,1-3 21,1 0 32,3-2 27,-1 1 38,0 2 38,0 2 20,0 2 0,0 3-15,2 2-20,-3 5-24,1 3-36,1 2-28,0 4-6,1 2-14,-1 2-6,-1 3 8,-2 3-14,0 1-34,-1 1-2,0 0 6,-1 3 12,-3 0-24,-1 0 8,-3 1 13,-2-1-7,0-1-12,-3 0-19,1-1 14,1-3 26,1-2 23,2 0-16,0-2 21,1-1-13,0 0 9,2-1-21,2 3-6,1-2 23,2 0-20,1 2 11,1 0-20,1 0-2,2 0 1,-2 2-10,3 0-14,-1 1 5,2 0-9,0 1-38,-4 1-48,2-1-55,-2-1-38,-1 0-62,-2-2-71,0-1-24,-1-3 14,-2-4 37,0-5 50</inkml:trace>
  <inkml:trace contextRef="#ctx0" brushRef="#br0" timeOffset="93576.3522">18709 1970 77,'-4'-4'391,"0"-3"38,1 2 21,-1 0 9,2 3-210,2-3-106,0 5-77,6 2 16,-3-2-33,3 3-21,5-5-8,3 1-16,2-2 8,1 2-45,-2-2 3,1 0 9,-1-1 13,1-2-30,-2 2-35,-1-1-64,-2 2-32,-4-1-63,-2 1-46,-5 1-60,-2 0-9,-4 2 32,-2 0 28</inkml:trace>
  <inkml:trace contextRef="#ctx0" brushRef="#br0" timeOffset="93732.3612">18811 1915 15,'-3'6'219,"1"0"11,0-1 7,1 2-79,1 1-64,0-1-31,0 1-15,0 3-14,0-1 12,0 1-13,1 1-17,1-1-6,-2 3-13,1 0 0,-2 1-44,-2-1-11,2-1-19,0 0-49,1-2-14,-2 1-57,0-2-5,1-3-2</inkml:trace>
  <inkml:trace contextRef="#ctx0" brushRef="#br0" timeOffset="93978.3752">18896 2014 24,'1'-3'259,"4"1"19,-3 0 15,1 0-71,4-1-59,-4-1-63,3 1-33,1-2 10,3 0-13,2-2-12,4 2-40,-1 4-2,1-1 2,-3 0-23,1-2-37,-2-2-23,-3 1 5,1 0-35,-5 1-46,-1 0-42,-3 2-11,-3 0-26,-4 1-5,0 2 14</inkml:trace>
  <inkml:trace contextRef="#ctx0" brushRef="#br0" timeOffset="94127.3838">19020 1947 117,'-4'1'187,"0"2"25,1 2-44,0 0-29,2 4-21,-1 25 158,3-21-205,0 3-13,1 2-12,1-1-14,1 2-18,0 0 3,-1 1 2,1 1-8,-3-1-16,1 2-48,0-3-27,0-3-52,-3 1-87,0-2-49,-2-4-16,1-5 36</inkml:trace>
  <inkml:trace contextRef="#ctx0" brushRef="#br0" timeOffset="94331.3954">19225 1992 95,'0'6'231,"0"1"2,2-4-1,-2 1-122,0-2-71,1 0-41,1-1-33,-1 1-52,-1-2-67,2-2-37,-1 0-16,0-1-1</inkml:trace>
  <inkml:trace contextRef="#ctx0" brushRef="#br0" timeOffset="94427.4009">19241 2054 129,'1'6'197,"-1"0"4,1-2-64,0 0-74,0-1-49,1 0-54,-2 0-78,0-3-41,0 0-20,0 0-8</inkml:trace>
  <inkml:trace contextRef="#ctx0" brushRef="#br0" timeOffset="97376.5696">21961 1978 56,'-2'-2'186,"-1"2"1,2-2-27,0 1-1,0 0-4,-1-1-1,1 0 2,1 0 16,0 0 4,-1 0-2,1 1 39,1-1 30,-1 1 30,0-1 7,-1 0 6,0 2-12,-1-1-44,0 0-38,1 1-47,1-1-40,-1 0-24,0 0-16,1-1-15,0-1-22,0 0-8,1 1 1,0-1-15,0-1 7,1 2 0,0-4-4,1 2-6,0-1-14,1 0 8,0 0 0,1 1-1,0-2 0,1 0 24,-1 1 10,1 2-17,-1-1-26,0 1 11,0-1 16,0 0-26,0 1 0,0-1 9,-1 1 12,0 1-15,0 2-12,0-2 9,-1-1-2,-1 1 8,1 0-4,1 1 14,-1 1-5,1 0 3,1 0 7,0 0-8,0 1 6,1 0-8,39 19-3,-39-14 1,-2-3 0,1 2-3,-1-1 5,0 3-2,-1-1-3,-1 0-4,1 1 4,-1 0 3,0 0 0,0 1 0,0-1-6,0 1 5,-1 0-13,1-1 7,-1 1-24,0-2-6,1 2 23,-2-2 5,0 1 0,0 1 4,-4-2 23,2-1 16,-1 1 3,-1-2 4,1 1-3,-2-1 11,-2 3-14,0-1 0,0 1-8,-3 1-27,3-1-19,-3 1-20,3 1 5,0-2-4,0 1-13,3-2 30,-1 1 27,-3 0 0,1-2-18,2 2 7,0-3 20,2 1-17,1-1 2,-1 0 19,0-3 15,0 2-20,0-2-36,0 2 9,-2 0 4,0-1-21,2 0 6,1-1 10,0 1 21,1-1 23,-2 1-12,1-2-1,2 1 9,0 1-17,0-1-32,0 1-17,-1 1 13,1-1 19,0-1-12,-1 3 3,2-3 30,-1 2-5,0-1-10,1-1-3,-2-1 3,0 0 48,-2 0-19,2 0-17,0 0 0,0 0-15,1 0-16,-1 0-25,1 0 32,1 0 26,0 0 1,3 0-28,1 0 27,1 0-1,4 0 0,0-2-22,2 0 10,1-1 23,3 0-1,2 2-48,3-2-142,4 3-153,3-3-158,94-16-2144</inkml:trace>
  <inkml:trace contextRef="#ctx0" brushRef="#br0" timeOffset="99065.6662">18458 2645 21,'-7'-2'187,"0"-2"13,1 0-56,1 2-33,0-1-18,2 0-21,1 1-34,0 0-16,1 1-7,1-2-6,0 1-7,3 1-6,-1 0-7,1 0-13,1 0-16,1 1-19,1 1-24,-1-1-43,2 1-36,-1-1-12,1 0 1</inkml:trace>
  <inkml:trace contextRef="#ctx0" brushRef="#br0" timeOffset="99554.6942">18423 2709 10,'-7'-1'175,"1"-1"18,2-1-19,-1 2-9,1 0 3,-1-1 18,2 0 30,1 0 28,0 1 17,2-1 0,0 0-5,0 0-26,3-1-46,3-2-56,3 2-45,-2-2-29,4 0-20,1 1-15,0 1-10,1 3-3,0-2-9,-1 3-15,1 0-17,-3 2-16,0 2-5,-3 3-1,-2 1-4,-2 3 8,-1 0 6,-5 2 17,-3 3 9,-3 2 0,-3 2 8,-3 0 6,-1 1 14,-2 1-15,2-2 0,3-3 10,0-1 5,4-3 23,1-3-41,1-3 18,4 1-13,3-2 0,3-5-1,6 1-19,4-3 42,2-4 23,4 1 2,2-2-28,0-2-5,2-2-56,-1 2-83,1-2-122,-2 2-106,-2-1-64,-1 1-36,-3 0 21,-2 0 71</inkml:trace>
  <inkml:trace contextRef="#ctx0" brushRef="#br0" timeOffset="100105.7257">18776 2724 38,'4'-10'295,"-2"-1"32,-1 5 29,-1-1-48,0 3-98,0 2-51,0 2-46,-1 5-24,1 3-18,-2 4-14,1 5-7,0 5-2,1 2-12,2 0-4,0 2-44,-1-1 23,2 1-16,0 0-3,-1-1 8,0-1-2,-1-2 28,0-2-26,0-4 2,0-3-5,-1-3-9,-1-4-14,-4-4-21,2-4-2,-2-5-11,0-2-26,2-5-6,0-4-4,4-6-12,-1-1 10,0-4 22,2-2 43,0 2 33,2 0 47,1 2 59,2 1 15,-1 1 37,1 5-10,0 0-30,-1 4-33,2 3-29,3 3-24,2 3-22,-2 2-6,-1 2-8,1 3 4,-2 3-21,1 1 3,-1 4-2,-2 2-19,-2 2 24,-3 3-3,-3 1 52,-5 1-7,-1 1-13,-2 0 9,-1-2-5,0 0-8,1-1-9,1-1 3,1-3 7,2-1 34,-1-2-22,3-1 38,1-2-9,3 0-8,0-1 3,1 0-4,-2 0-11,0 0-27,3 2-28,3 1 27,0 0-48,2 0-16,1 1 15,-1-1-7,2 0-38,1-2-97,-2 0-51,-2 0-114,-2-3-55,-1-3-16,-2-5 41,2-4 73</inkml:trace>
  <inkml:trace contextRef="#ctx0" brushRef="#br0" timeOffset="100276.7355">19001 2718 1051,'-1'-9'488,"1"5"10,0 0-230,3 0-125,-2 2-69,4 1-29,2 1-47,2-2 15,0 2-14,3 0-4,3 2-5,0-2-32,1 3-23,1-3-115,-1 0-61,-3 0-73,-2 0-83,-6-3-21,-3 1 24,-3 1 79</inkml:trace>
  <inkml:trace contextRef="#ctx0" brushRef="#br0" timeOffset="100419.7437">19113 2692 218,'-9'8'349,"2"1"24,0 1 13,1 2-84,0 0-121,1 3-71,2 0-30,1 0-21,0 0-9,2 1-15,2 0-15,-2 0 27,3-2-42,-1-1-55,0-1-74,0-1-70,0-2-67,0-2-116,0-5-11,-1-2 31,1-5 56</inkml:trace>
  <inkml:trace contextRef="#ctx0" brushRef="#br0" timeOffset="100590.7534">19207 2743 14,'9'-5'384,"-2"0"41,-2-1 24,2 2 10,1 0-141,1-1-147,3 0-72,-1 2-55,2-1-18,0-1-6,2 0-11,-1 2-14,2-2-47,-1 1-18,-1 1-53,-3-1-64,-2 0-70,-5 1-88,-2 0-22,-4 2 3,-3-1 31,0 2 50</inkml:trace>
  <inkml:trace contextRef="#ctx0" brushRef="#br0" timeOffset="100723.761">19371 2674 28,'-9'6'224,"0"0"53,0 0 43,2 4-7,-2 2-40,4 2-44,-2 2-38,3 2-29,-2 21 64,6-20-169,1 3-24,1-1-14,1 1-18,1-1-34,0 0-70,1 1-90,-2-1-82,-1-2-93,-4-3-37,1-5 4,-3-6 53</inkml:trace>
  <inkml:trace contextRef="#ctx0" brushRef="#br0" timeOffset="101186.7875">17994 2962 199,'-3'3'319,"1"-1"17,2-1 3,0 0-90,4-2-135,2-2-40,2-2-36,2 2-27,1-2-39,3 1-54,1 0-56,0-2-62,0-1-72</inkml:trace>
  <inkml:trace contextRef="#ctx0" brushRef="#br0" timeOffset="101323.7954">18155 2809 56,'0'4'381,"-3"7"470,2 5-134,2-7-575,0 1-77,0 4-59,2 1-67,1 2-69,-1 3-70,1 1-94,1 4-70,0 0-12,-2 0 23,0-2 51</inkml:trace>
  <inkml:trace contextRef="#ctx0" brushRef="#br0" timeOffset="101756.8201">19864 2730 167,'-6'5'236,"2"-2"17,0 1-35,1-2-84,0 1-50,1-1-32,1 0-34,1-1-44,1 2-62,4-3-76,-1 0-56,0-2-16,1 1-2</inkml:trace>
  <inkml:trace contextRef="#ctx0" brushRef="#br0" timeOffset="101869.8266">19865 2822 122,'-5'17'306,"3"-3"-6,-2-1-26,4-2-139,4 0-132,-1-2-178,3-1-78,2-4-19,2-3 13</inkml:trace>
  <inkml:trace contextRef="#ctx0" brushRef="#br0" timeOffset="102656.8716">21999 2801 15,'-3'-10'126,"2"0"-26,0 1-13,0-1 2,1 0 1,2 0-2,-2 2 10,1 0 8,2 0 5,-2-1 12,1 3 19,0 0 38,-1 3 38,0 0 42,-1 1 32,0 0 8,0 1-3,0 1-38,-1 1-49,-3 2-37,2 4-43,-4 1-15,1 4-29,-2 2-16,0 2 15,-1 0-24,0-1-10,1 2-19,-1-2-11,2 1 2,0-3-24,1-2 6,-1-2-5,3 1 0,0-3 3,2 1 3,-2-4-12,3 1-8,-1 0 6,1-1 3,0-1 4,0 0-5,1-1 11,2 0 12,1-1 2,2 0-5,1-1-4,3-2 2,1 0 5,2 0-11,1-1-13,1 0 14,3-1 10,2-1-9,1 2-14,1-2 17,-3 1 14,2 0-12,-1 0-13,-1 2 22,1 0 29,-2-1-25,-1 0-17,-5 0-2,1 2-11,-2 1-51,-2 0-52,-1 0-23,-3 0-35,-3-3-97,-2 3-80,-2-3-51,-3 2-35,-2-1-28,-1-1-19,-1-2 31,-1 1 62,2-2 61,-1-2 61</inkml:trace>
  <inkml:trace contextRef="#ctx0" brushRef="#br0" timeOffset="102876.8842">22186 2722 167,'-2'-10'239,"-1"1"32,2 3-47,-1-1-27,1 4-14,-1 0-20,2 2-21,-1 2-14,0 2 0,0 4 2,-1 2 11,1 4 36,0 3 41,-1 1 28,0 3-5,-1 0 5,1 1-29,0 3-26,-1 1-33,2 1-27,0 0-31,0-1-38,1 1-9,0-3-25,2 0-31,-2-3-52,2-2-50,0-2-78,0-3-81,0-3-70,-1-1-52,2-4-33,1-3-36,0-5-20,1-4 24,1-8 50,1-5 47</inkml:trace>
  <inkml:trace contextRef="#ctx0" brushRef="#br0" timeOffset="103786.9362">18320 3596 65,'0'-5'225,"3"-1"10,1 1-38,-1-4-53,1 1-17,3 1-11,0-3-14,2 2 3,2-1 13,3-1-5,1 2-11,3 2-11,0-2-14,3 3-20,0 1-21,0 3-14,-1-1-8,-1 2-5,-2 3-12,-3-1 12,-1 3 46,-5 2 14,-3 0 12,-5 3 10,-5 4 1,-3 1-13,-5 2-40,-2 1-11,0-1-13,2-2-7,1-3-19,5-1 10,2-6 2,3 2 22,3-2-19,3-2 3,3 1 12,3-2-13,1 3-9,5-3-21,-1 1 18,0 0-6,0-1 9,-2 0 10,0 3-3,-3 0-6,-4 2 3,-5 3-11,-1 0 13,-1 2-2,-5 2 9,-4 1-5,-1 0-12,-1 0 2,0-1-42,-1-3-48,4-3-73,1-3-58,5-7-45,3-4-48,4-4-48,4-6 11,2-4 45,4-6 53</inkml:trace>
  <inkml:trace contextRef="#ctx0" brushRef="#br0" timeOffset="104259.9633">18749 3505 153,'14'-13'320,"-4"4"23,0 2 32,-4 7-53,-3 7-84,0 5-48,-2 5-27,-1 5-14,0 2-28,0 3-31,-2 3-33,1 1-20,0 2-25,2 0-4,0-1-4,1-3-15,1 0 11,0-4-3,-1-1 12,0-2 4,-1-6-23,1-1 4,-1-6-23,0-3-23,-2-4-20,0-7-50,1-5-4,-2-5-24,1-7-9,-2-5 9,2-6 21,0-3 42,-1-1 48,2-1 73,2 2 69,-1 2 40,0 3 24,0 2 18,2 4-15,3 1-41,1 4-49,3 1-19,1 3-23,2 4-24,0 4-12,0 2 15,-1 5-16,-2 2-13,-1 7 24,2 2-12,-6 5-4,1 2-15,-3 5 13,-3 2-6,0 0-22,-2 1-4,0-2 9,-2-1 6,0-1-20,-1-4 48,0 0 6,3-2 33,0-3-8,1-2 7,-1-3 16,1-1-43,2-1 3,1 1-22,-1 0 0,1-1-41,1-1 23,0-3-20,4 2-4,1-1-3,-1 1-23,-2 0-20,1-1-93,1-2-45,-3-2-98,2-1-57,-2-4-7,-1-3 28,0-4 67</inkml:trace>
  <inkml:trace contextRef="#ctx0" brushRef="#br0" timeOffset="104593.9824">19041 3434 445,'-1'-8'1257,"1"5"-593,3 1-28,-1 1-299,4 1-174,1 1-92,3 0-24,1-1-26,3 1-3,2 1 37,5-1-17,2 0 0,2-1-37,1 0-24,-3-1-30,1-1-129,-3 0-76,-2 0-73,-3 0-32,-3 1-18,-3 0-17,-2 0 50,-6 1 54,-2 1 37,-5 1 33,-2 1 55,-2 2 62,-1-1 50,-1 3 50,-2-2 61,0 2 46,0 0 23,1 1 3,0 2 9,2 1-5,1 3-10,2 0 43,2 2 24,0 1 1,2 2-12,3 1-7,0 0-10,3 1-67,0-1-44,1 1-22,0-1-22,1-1-47,0-1-67,-1-3-71,2-2-84,-2-2-91,0-4-44,-1-6 15,0-4 47</inkml:trace>
  <inkml:trace contextRef="#ctx0" brushRef="#br0" timeOffset="104768.9924">19378 3476 52,'8'-5'539,"-2"1"63,1-1 18,0 1 6,1 1-102,1 0-276,2 0-161,-1 1-60,3-1-21,1 1-3,1-1-8,1 0-36,-1-1-69,2 2-81,-1-2-65,-1 0-54,0 0-51,-5 1-20,-1 0 4,-3-1 11,-2-1 32,-4 0 38,-2 0 42</inkml:trace>
  <inkml:trace contextRef="#ctx0" brushRef="#br0" timeOffset="104902">19558 3398 174,'-8'14'288,"1"0"16,1 2 7,-4 37 35,7-33-312,2-1-13,1 3-5,2 0-5,1 1-6,1-1-13,1 2-49,0-1-38,3-2-66,-2-2-77,2 1-39,-2-8-13,2-1 37</inkml:trace>
  <inkml:trace contextRef="#ctx0" brushRef="#br0" timeOffset="105148.0141">20086 3492 4,'-4'10'410,"-3"-2"53,2-3-17,2-1-18,1-3-121,1 1-202,1 0-117,1-1-94,1 1-36,3 1-68,0-2-106,0-1-43,-2 0-7,1-2 26,2 0 46</inkml:trace>
  <inkml:trace contextRef="#ctx0" brushRef="#br0" timeOffset="105252.02">20066 3730 133,'-2'18'230,"2"-2"-12,3-2-39,3-3-179,3-2-142,1-2-54,2-5-17,2 0 9</inkml:trace>
  <inkml:trace contextRef="#ctx0" brushRef="#br0" timeOffset="106952.1173">22301 3616 169,'2'1'263,"1"-1"28,-2-1 17,1-1 3,0-1-2,-2-2-25,0 1-44,0-2-49,-2-2-51,1 1-25,-1 0-17,-1-3-17,1 1-8,-1 0-13,0-3-5,0 2-18,-1-1-15,1 0 0,0-1-14,-1 3-1,1-1-7,-1 1 3,0 1-2,1 1 0,-1 2 13,-1 0 8,0 2-4,-1 0 9,0 2-20,0 1 5,0 0 2,-2 0-18,1 0 4,-1 4-8,1-1 19,-1 0-8,0-1-3,3 1 0,-2 0 7,1 1 0,1 0-5,-1 1 6,0 0 14,-1 0 26,2 0 3,-2 0 8,0-1 19,1 1 16,0 1-15,2 0-36,0-1 35,1 0-19,-1 0-27,1-1-18,-1 1-16,0-1-5,2 2-26,0-1 24,0 0 15,1 0 5,-1 1 6,2-1 27,2-1 30,-1 1-24,1 0-11,2-1 25,2 3 6,-1-2-20,-1 1-37,2 0 12,1-1 0,1 0-26,0 1 5,1 0 18,0 1-7,1-2-1,-1 2-1,1 0 3,2 0 20,-1-2-22,2 3-4,-2-2-5,2 0-5,-1 2 26,0-2-37,0 3 3,1-1 17,-2 1 24,1-1-10,0 2-50,-2-1 14,1 1 10,-1 0-14,-4 2-18,0-1 16,1 1 21,-2 1-15,-1-2 10,-2 1 1,-1 1 7,-1-2 6,-1 0-38,-4 0 40,2 0-7,-5-1 9,-2-2-25,-2 1 0,-3-1 69,2-3-9,-2 0-18,0-1-5,0-1 31,-3-3-20,0-1-42,-1-3-23,0 0 12,1 0-6,1-4-16,3-1 15,1 1 19,0-1 15,2-1 1,2 0-10,-1 1 17,3-3 0,3 3 13,4-2-45,4-1 9,5-2 28,4-2-68,7-2-45,8-4-128,4 0-35,5-2-80,2 0-152,3 0-108,-1 0-58,-1 1 56,-2 0 42,-4 2 57,-1-2 126</inkml:trace>
  <inkml:trace contextRef="#ctx0" brushRef="#br0" timeOffset="107560.1521">18942 4491 91,'-2'-3'269,"-1"-1"29,0 0 35,2 1-69,-2-1-41,1-1-12,1 0-22,1 2-22,0-1-38,2 0-70,1 3-94,-1-2-84,4 3-70,-4 3-91,2 0-84,-1 1-11,-1 1 24,-1-2 38</inkml:trace>
  <inkml:trace contextRef="#ctx0" brushRef="#br0" timeOffset="107697.1599">18904 4727 63,'-4'16'224,"2"-5"7,1-2-1,1-3-112,2-1-79,0-2-64,1-3-48,2 0-72,0-1-42,1-1-20,-1-2 2</inkml:trace>
  <inkml:trace contextRef="#ctx0" brushRef="#br0" timeOffset="111830.3963">18612 4496 97,'-2'-4'226,"-1"1"46,1 1-28,-1-1-24,-1 1-7,0 2-16,-1 1-24,-2 3-46,0 3-22,-3 0-30,0 4-29,-1 3-18,1 2-1,-1 1 12,-3 1-1,2 1 4,-2 0 16,-1 1 10,1 1-4,0-1 5,0-2-4,2 0-1,2-3-8,2-1-2,0-2-18,5-2-5,0-4-10,6 0 9,2-4 11,8-2 23,0-1 12,8-3-2,3-2-1,1-1-8,5-3 11,0 0-26,2 0-11,-1 0-19,0-1-31,-2 2-40,-2 0-55,-4 2 0,-4 0-24,-3 2-3,-3 2 22,-4 1 13,-3 2-13,-7 1-52,-5 3-39,-4 1-21,-4 2-28,-2-2-10,-1 1 32,2-1 45,-3-3 65,2-3 32,2-4 29,3-3 33,1-5-4,4-2 12,1-3 9,2-3 16,2 2 20,2-1 30,1 3 23,-2 5 22,0 1 8,1 4 12,-1 3 51,2 4 20,1 5 18,0 5-1,0 5-1,0 4-9,0 3-44,-1 3-52,0 1-16,0 3-19,-1-2-41,2 2-3,-1-1-28,0-1-23,0 0-29,0-3-40,-1-3-44,2-4-103,3-2-71,-1-6-81,2-5-46,-2-4 12,0-8 51,3-3 77</inkml:trace>
  <inkml:trace contextRef="#ctx0" brushRef="#br0" timeOffset="112373.4274">18870 4480 125,'7'-7'427,"-2"0"39,2 4 518,-4 4-693,-2 5-128,0 4-59,-1 2-23,-1 3 7,0 4-9,0 3-5,-1 1-23,2 0-8,2 1-15,0 0-24,1 0 10,0 0-1,1 0 0,-1-2-14,1-1-18,-1-2-21,1-1-24,-1-3-15,0-1 13,-1-4 10,0-3 10,-2-3 1,-2-3-2,-1-4 9,1-4-22,-2-4 6,0-3 5,2-2 9,-2-4 17,-2-3 7,2-4 20,0-4 18,3 0 6,3-1 11,2-2 24,3 0 0,3 1-4,3 2-17,1 2-9,-1 4 0,0 3-30,1 5 12,0 3-6,0 4-4,2 2 3,-3 5-2,0 4 4,0 4-6,-4 3-4,0 1-28,-5 5 13,-1 3 1,-4 1 41,-2 4-11,-2 1 2,-2-1 26,0-1-25,-1-1-37,1-1-25,0-2 19,0-1 32,1 0 8,2-1-2,2-1 41,0 0-8,4-2 32,0 0-43,1-1 25,4 0-2,2-1-10,3 0-4,1-3-46,-1 1 31,1 1-73,0-2-13,-1 0-26,0 1-23,-1-1-25,-1-2-82,-2-1-41,-1-1-74,-2-4-78,-2-4-36,-2-4 4,-2-5 42,-1-4 81</inkml:trace>
  <inkml:trace contextRef="#ctx0" brushRef="#br0" timeOffset="112554.4377">19182 4504 155,'0'-13'441,"0"2"40,0 4 22,2-1 10,1 2-216,7-2-17,-2 3-205,2 3-17,2-1-10,2 0-8,55-6-41,-49 6-49,-3 1-25,0 0-46,-2 0-62,-3 1-54,-1-1-51,-6 2-59,-5 0-53,-3 0 4,-2 0 43,-3 0 56</inkml:trace>
  <inkml:trace contextRef="#ctx0" brushRef="#br0" timeOffset="112709.4466">19354 4437 28,'-10'14'242,"-1"-2"57,1 2 46,3 1-10,1 2-52,0 0-43,2 0-35,2 3-36,2 1-32,0-1-41,2 2-31,1-2-24,1 1-19,-1 0-8,3-2-13,-2 1-20,2-2-23,-1-3-46,2 1-92,-2-4-63,-3-2-89,-1-2-56,-2-2-18,0-6 22,0-3 81</inkml:trace>
  <inkml:trace contextRef="#ctx0" brushRef="#br0" timeOffset="112888.4568">19441 4511 161,'7'-10'431,"-1"1"35,0 0 20,1 2 10,3-1-227,-2 2-125,4-1-70,1 0-51,2 0-9,2 0 11,1 1-13,2-1-7,0 0-29,1 1 11,1 0-39,-1-1-63,-1 0-63,-3 2-70,-5 0-30,-5 1-90,-6 1-26,-3 3 19,-7 0 53</inkml:trace>
  <inkml:trace contextRef="#ctx0" brushRef="#br0" timeOffset="113045.4658">19623 4434 6,'-6'12'331,"-1"-1"32,4-1 18,0 0 18,2 0-137,-2 0-92,3 2-42,0 0-23,3 2-11,-3 2-16,3 2-23,0 1-34,1 3-16,-1 0-22,2 2-26,0 1-83,-1-1-114,0 2-62,-3-1-75,-1-1-28,2 0-2,1-5 68</inkml:trace>
  <inkml:trace contextRef="#ctx0" brushRef="#br0" timeOffset="113312.4811">20129 4526 326,'-4'0'428,"2"0"57,-1 0 69,0 0-93,2 0-67,-2 0-69,3 1-73,0 1-86,0 0-128,3 0-152,0 0-128,2 1-92,1 2-102,-1 0-63,0-1-9,-3 0 50,-1 0 68,-1-1 62</inkml:trace>
  <inkml:trace contextRef="#ctx0" brushRef="#br0" timeOffset="113419.4872">20114 4671 165,'-5'14'283,"0"-2"15,1-2 7,2-1-119,0-3-93,3 1-44,2 0-40,3-1-42,4 0-72,2-3-99,3 0-49,4-3-26,1-3 1</inkml:trace>
  <inkml:trace contextRef="#ctx0" brushRef="#br0" timeOffset="117941.7459">22771 3662 45,'0'1'163,"-1"0"-12,1 2-13,0-3-8,0 0 2,0 2 63,1-2 35,-1 0 21,2 0 8,2 0-4,2 0-3,3 0-60,2 0-25,3-2-9,2-1-17,5-1-13,3-1-7,0-1-17,4-1-23,-1 3-32,3-2-24,-2 0 1,-2 1-32,1 2-42,-7-1-22,1 1-29,-4 1-24,-5-1-30,-2 2-26,-3 0-53,-5 1-72,-5 1-56,-6 3-60,-6 1-18,-5 2 19,-4 3 75</inkml:trace>
  <inkml:trace contextRef="#ctx0" brushRef="#br0" timeOffset="118115.7558">22854 3767 75,'-24'21'275,"5"-4"38,3-1 40,3-1-64,4-2-40,4 0-28,3-3-24,4 0-28,5-3-25,4 1-31,4-3-28,3-1-27,4-2-18,3-2-13,1-2 4,2-1-19,0-2-17,1-1-16,-1 1-52,0-2-81,0-1-105,-1 1-85,-4-1-70,-2-1-26,-5-1 24,-1-2 69</inkml:trace>
  <inkml:trace contextRef="#ctx0" brushRef="#br0" timeOffset="118730.791">23543 3613 122,'0'-7'283,"-3"4"73,-1-1 0,-3 1-17,-2 1-15,-2-1-19,-3 3-18,-3 1-37,-3 4-25,-1 1-3,-1 0-21,0 4-6,2 1-33,4-1-42,4 2-32,5-1-38,6 1-19,5-1-26,6-1-13,7-1-3,3-2-7,5-1-15,6 1-17,3-2-16,0 0-7,1-1-6,-1 1-3,-3-1-1,-3 2 4,-4-1 2,-6 0 4,-3 2 15,-6-2 6,-5 4 15,-5-1 25,-6 4 20,-5-1 16,-4 1 8,-3 0 31,-2-1 17,-1 0 3,-1-2-5,1 0-4,-1-1-3,3 0-44,2-1-13,2-1-40,2-2-32,2 0-33,2-2-56,4 0-40,2-4-113,4-3-88,4-3-87,2-4-38,4-2 11,5-3 43,4-2 102</inkml:trace>
  <inkml:trace contextRef="#ctx0" brushRef="#br0" timeOffset="119035.8084">23809 3624 122,'11'-8'322,"-2"1"73,-4 1 49,-5-2 268,-4 7-390,-4 1-46,-5 2-56,-1 3-44,-2 2-30,-4 1-69,1 2-27,2-1-14,3-1-20,4 1-21,3 1-13,6 0 11,5-1-15,4 2-33,3-2 3,4-2 5,2-1-3,1 0 2,2 1 3,0-1 13,0 0 4,-2 3 2,-2-1 9,-3 0 9,-2-1-4,-5 2 6,-4-1 1,-4-1 7,-4 3-4,-4-3-8,-1 2 10,-2-1 0,-2-2 0,1 0-5,1-1-4,1 0-32,4-1-70,4-3-89,6-1-95,3-1-99,5-3-62,4-3 0,3 0 46,3-1 78</inkml:trace>
  <inkml:trace contextRef="#ctx0" brushRef="#br0" timeOffset="119698.8464">24048 3613 98,'-1'-9'204,"1"-1"7,-1 1 5,-1-1 32,1-2 25,1 2 15,-1-1 0,-1 0 5,1 2 34,-3 0 15,1 1 5,0 1 4,0 1-18,1 2-36,1 1-99,-1 3-73,0 3-54,1 5-46,-1 4-11,1 4-11,0 4 10,1 3-5,0 2-5,1 2 6,1-1-6,0 1-1,2-1 7,-1 0 6,0-4-2,0 0-15,-2-2-11,2-3-15,0-1-27,-2-3-85,0-2-41,0-2-53,0-3-25,-1 0-30,0-1 6,-2-2 24,1-3-16,0-4-43,-3-3-58,0-1-45,-1-5-29,-2 0 27,0-2 47</inkml:trace>
  <inkml:trace contextRef="#ctx0" brushRef="#br0" timeOffset="119841.8545">23968 3746 54,'-4'-4'266,"1"1"90,0 5 66,0-2-57,1-2-39,0 2-44,2-2-50,3 0-82,2 1-62,15-3-10,-6 1-73,4-1-17,2-1-17,2 0-34,-1 1-43,2-3-63,-1 1-62,-2 0-66,-2 0-76,-1 0-19,-4 0 14,-4-2 49</inkml:trace>
  <inkml:trace contextRef="#ctx0" brushRef="#br0" timeOffset="120286.88">24182 3484 139,'-1'-20'209,"-1"1"41,2 0-43,0 1 3,0 0 14,0 2 0,0 2 7,0 4-38,0 0-45,1 5-35,0 4-29,-1 5-19,0 3-12,0 5 3,-3 6 5,0 3-13,0 7-11,0 2-4,1 1-5,1 5-5,0-1-3,1 1-2,1 0-2,0-1-5,-1-2-2,0-2-4,2-4 1,-1-3 0,0-1-6,-1-5 0,0-3-11,1-1 6,-1-4 8,0-3-5,2-2 8,-2-2-1,0-4-5,0-3-3,1-2-11,3-5 2,1-4-3,0-2 6,1-2 8,1-3 6,-1 0-6,2 1 2,-1-1-9,2 3 5,-1 2 15,-1 2-10,0 3 3,0 2-2,1 5 23,-1 3-11,-1 3-26,0 3 11,1 4 8,0 3 0,-1 3-12,-1 2 16,1 2 6,-2 0-1,2 1 0,-2 0-13,-1-2-4,0 1-18,-2-2-9,2-3-4,-2-2-28,1-3-49,-3-4-98,-1-1-102,-2-1-90,-2-4-51,0-1-1,2-4 37,2-3 96</inkml:trace>
  <inkml:trace contextRef="#ctx0" brushRef="#br0" timeOffset="120648.9007">24371 3679 70,'0'-12'377,"1"0"37,0 1 19,0 2 10,2 4-189,-1 1-109,0 1-51,1 1-24,-2 2-7,5 7 50,-2 0-60,1 3-13,0 1-10,-1 2-4,3-1-5,-2 3-3,0-2-2,1 1-2,0-1-2,-1 0-6,0-2-2,-1 0 3,0-2-3,-2-2-2,1-2-2,-1 1 0,-1-2 0,-1 1 0,0-2-2,-2 1-2,0-1 4,-1-1 0,1-1 0,-2-1 14,0-1-5,0-1-1,1-2 9,-1-1 23,0-1 29,2-1-2,1-1 17,1-3 6,1-1-8,3-2-23,1-2-21,1-2-16,4-2-5,-1 0-15,1-3-18,1 1-20,0 0-28,-1 1-27,2 1-19,-3 1-3,0 3-7,1 2-25,-2 1-50,-1 3-75,-2 4-92,-4 4-62,-3 2-20,-3 2 24,-4 0 60</inkml:trace>
  <inkml:trace contextRef="#ctx0" brushRef="#br0" timeOffset="121420.9449">24727 3755 37,'-8'1'175,"0"-1"16,-1 0-3,2 0 4,-1 0 37,2 0 35,0 0 5,0 0-10,1 0-55,4 0-40,-1-1-65,2 0-54,2 1-19,2-2 0,2 0-6,2-1-8,2-2 9,1 1-5,2-2-1,-1 0-12,1-1 1,-2 0 4,1-2-11,-3 0 3,1-1-3,-3 0 9,-1-1-6,0 0-2,-2 0 0,-1 0-5,-1-2 0,-1 1-5,-3 1-4,1 1 3,-1 1 3,-1 2 1,2 2 1,-3 1 20,0 4 9,-3 0 1,-2 4 0,0 2 9,-2 5 1,0 0-6,-1 3-2,0 2-8,4 1 6,-1 0-12,3 0 2,3 2-10,0-2-2,2 0 6,2-3-15,3 1-2,1-2-9,4-3-33,2 0-56,3-4-75,2-3-83,1-1-105,0-4-51,1-1 2,2-2 38,2-3 61</inkml:trace>
  <inkml:trace contextRef="#ctx0" brushRef="#br0" timeOffset="122113.9845">25088 3646 271,'1'-6'375,"-52"4"1198,32 8-1507,-1 2-9,0 2-6,2-3-6,1 0-3,5-2-4,3 1 4,3-1-12,2 1-11,2 1-10,4 0-5,2-1-4,3 2-4,3-2-2,3 1-1,1 0-1,0 1 1,1 0-1,-2 1 0,0-2 3,-2 3-1,-1-3 3,-2 0-1,0 1 0,-3-1-1,-2-1-1,-2 1 2,-2-1-1,-2 0-7,-2-2-9,-1 1-19,-2 0-32,-2-3-40,1 0-48,0-2-40,0-1-36,2 0-20,0-3 8,3-2 27,0 0 42,3-2 43,2-3 44,3-2 42,1-3 20,3-2 16,1-3 9,2-2 8,1-2 2,-1-2 3,2-2 7,-1-1 6,1 1 8,-4 0 12,1 0 25,-2 1 25,-1 3 32,-1 3 15,-3 3 16,1 3 0,-2 2-16,0 5-21,-2 4-27,-2 3-24,-1 4-8,-1 5 24,0 2 9,1 1 6,1 3 4,-1 4 4,3 2-6,-2 3-54,1 4-3,1-1-4,0 1-1,1 1-4,-1 0-27,1 1 16,0-1-9,-1-1 1,0-1-18,0-1 5,0-2 8,0-3-2,0-1-3,0-2-12,1-3-4,1-2 3,-1-2 4,0-4 3,1-2 16,-1-4 14,1-3-6,-1-2-8,1-2 2,2-5-4,-1-1-25,1-1-7,0-2 16,-1 1 16,0 1 5,1 0 13,-2 1 24,3 2 19,-2 2 6,-1 1-1,1 3-10,1 1-4,0 3-17,1 2-31,-1 1-28,0 4 31,2 0-3,0 4-3,-2 0 2,0 4 15,0-1 17,-1 2-48,0 1 7,-2-1-19,1 1-23,-2-2-50,-2 0-37,1 0-68,-2-3-130,-1 0-103,-2-3-66,-2-3-2,-2-3 8,0-5 69</inkml:trace>
  <inkml:trace contextRef="#ctx0" brushRef="#br0" timeOffset="128288.3376">22171 4478 81,'1'-3'195,"-1"-2"19,2-2-53,-2 0-26,1-3-12,-1 0-11,0-1 1,2 0-8,-4-1-8,2-2-9,-1 2-16,-1-4-3,1 1-9,-1 0 9,1-2 2,-1 2 5,0 1 15,-1 1 16,1 0 20,-2 3 0,0 0 15,-2 0-11,-2 3-14,-2 3-21,-2 3-13,-2 2 7,-2 5 12,0 2 35,-1 3 37,0 3 7,1 1-1,0 2-22,3 0-17,1 1-49,3 1-37,3-1-12,1 0-19,3-1-11,4 0-16,2-2 8,2-1-5,3-2 6,1-2 4,2-1 6,1-4-6,1-2-4,0-3 3,0-4-8,1-2-1,-1-1-8,-2-3-1,0-1 5,0-2 1,1-2 1,-4 2 7,0-1 5,-2 0-11,0 0 15,-2 1-1,0 2 1,-4 3-12,3 1 2,-1 3 0,-1 1-19,-1 0-2,0 5 1,-1 1 5,0 7-1,-1 2 9,1 4-1,-1 2-1,1 4 0,0 2-8,1 0 7,1 2-3,-1 1-2,1 0 7,0 2 18,-1-2 2,-1 0-8,3-1 6,-1-1 1,-1-2-28,0-1-6,-1-2 7,1 0 5,0-1 4,-1-2 3,0-1 19,0-4-9,0-1-32,0-3-72,1 0-119,-1-2-128,-1-3-126,-1-1-144,0-3-56,-1-2 28,-2-6 94,-1 0 111</inkml:trace>
  <inkml:trace contextRef="#ctx0" brushRef="#br0" timeOffset="129777.4228">18730 5578 24,'1'-14'169,"1"-2"4,-2-2-28,2 1-12,1 0 90,-1 1 47,-1 3 32,-1-1 31,0 5 27,0 0 29,-1 3-77,1 0-67,-1 4-57,0 2-43,0 2-47,-1 4-41,0 5-10,-3 4 13,2 2 15,-2 3-1,-1 1 4,0 3-27,1 1-11,0 1-10,-1-1 1,4 1-22,0-2-9,2 2 12,0-2-33,4-2 8,3-2 3,3-3 14,2-1-8,4-1 14,2-2 13,2-1 0,3-1-15,0 0-7,0-2 13,-2 0-14,-3 1-9,-2-1 0,-3 0 2,-3-2 7,-4 2 4,-4 1 16,-3 0 6,-5 3-23,-5 0 16,-4 0-8,-2-1-11,-2 0-13,-2-1-56,1-1-61,-1-3-72,1-4-55,4-5-111,2-7-126,3-6-62,4-5 8,2-6 19,2-6 37,3-5 106</inkml:trace>
  <inkml:trace contextRef="#ctx0" brushRef="#br0" timeOffset="129917.4308">18811 5610 136,'5'-1'420,"0"2"32,0 0 18,-1 1 12,1 1-218,1-2-134,2 1-63,2-1-35,2 0-44,3-2-74,3 0-91,1-5-86,2-1-105,2-3-54,0-2-3,1-3 45,0-2 81</inkml:trace>
  <inkml:trace contextRef="#ctx0" brushRef="#br0" timeOffset="130381.4574">19200 5469 360,'5'9'423,"-3"0"31,-2 3 20,0 3-108,-1 3-129,-1 1-54,1 1-20,0 1-15,2 1-14,0 1-13,2 0-29,3 2-35,3 0-19,-1 0-16,2-2-13,-3-1-33,4-2-28,-2-1-9,-1-1-43,-2-3-13,-1-2 5,-2-4 22,0 0 15,-3-7-3,-2-2 7,0-4-20,-4-7-19,1-5-5,-2-7 5,2-3-1,4-5 39,0-2 42,3-4 45,1 0 34,2 1 28,2 5 31,-1 1 0,3 4-6,0 5-21,1 3-24,2 5-21,0 5-19,1 3-4,-1 5-6,0 5 0,1 3 4,-4 4-24,-2 2 7,-3 4-18,-5 1 11,-3 3 6,-5 1-5,-3 2 19,-3-1-6,-1 0 38,-1-2-9,3-3 1,1-2-8,4-4 2,1-2 1,3 1-21,2-4 4,3 1-15,4 0 12,2-3 1,5 2 2,0-2 2,2-3-4,3 1 7,-1 0-14,2-1-15,-1-2-24,0 1-37,0-2-78,-2-2-94,0-1-85,-3-6-75,-2-6-28,-3-2 11,-4-6 65</inkml:trace>
  <inkml:trace contextRef="#ctx0" brushRef="#br0" timeOffset="130682.4746">19478 5609 156,'-3'-11'460,"1"2"59,0 3 29,4-2 16,2 3-208,1-1-136,2 1-94,4-2-53,2 2-28,3 0-18,2 1-6,0 1-21,2-1-34,-2 1-43,-1 0-14,-2-1-34,-3 1-15,-2 1-37,-5-1-54,-4 0-20,-3 2-20,-7 1 1,-2 1 19,-2 2 72,-1 0 110,0 4 96,1 1 67,1 3 80,2 1 76,3 3-9,-1 3-10,3 1-29,2 4-25,2 2-49,1 1-81,0 0-20,2 1-7,2 1-2,3-1 15,1-2-13,-1 0-6,0-4-25,-1-4-41,0-2-46,-2-4-116,2-5-88,-1-5-95,-4-7-26,1-6 2,0-6 24,0-10 86</inkml:trace>
  <inkml:trace contextRef="#ctx0" brushRef="#br0" timeOffset="130828.4829">19741 5499 729,'8'-8'517,"0"1"11,1 2 3,3 2-257,-1 1-159,2 1-65,2 0-33,0 1-23,0-1-18,1 0-37,-1 0-78,0-1-109,-2-2-110,-3 0-73,-3-2-28,-3 1 11,-3-2 68</inkml:trace>
  <inkml:trace contextRef="#ctx0" brushRef="#br0" timeOffset="130980.4916">19868 5476 294,'-7'18'433,"0"-2"26,3 1 18,1 0-71,1 1-186,2-1-108,0 0-52,2 1-28,1 0-22,0 2-16,0 1-35,2 0-56,-1 0-76,3-1-76,-1 0-85,-1-3-63,0-2-9,3-4 33,2-6 65</inkml:trace>
  <inkml:trace contextRef="#ctx0" brushRef="#br0" timeOffset="131103.4987">20175 5638 35,'6'-3'326,"-2"2"-18,7-2-4,-11 3-507,0 0-18,0 0 5,0 3 10</inkml:trace>
  <inkml:trace contextRef="#ctx0" brushRef="#br0" timeOffset="131209.5047">20189 5723 78,'-1'11'234,"1"-2"-2,2 0-28,4-1-154,2-1-155,2-2-75,3-2-31,3-2-7</inkml:trace>
  <inkml:trace contextRef="#ctx0" brushRef="#br0" timeOffset="131885.5434">22371 5521 44,'-18'-5'149,"-1"-1"-22,-1-1-31,2 0-8,0-2-13,-2 0 9,2 0 13,-2-2 18,3 1 6,-1-3 19,1 1 14,0 1 40,1-3 15,3 2-5,1 1 0,1 1-2,4 3-9,2 1-45,-1 2-29,2 2-20,2 4-13,2 4 4,0 3 15,2 6 47,1 3 32,1 3 18,1 1 15,0 3-35,0 1-26,2 2-62,0 0-30,2 0-22,-1 3-36,-1-1 10,1 1-1,-2 0 7,0-2-28,-1-2-33,1 0-35,-3-4-55,0-3-73,-2-4-42,-1-1-27,3-5-22,-2-3-75,3-7-55,1-3-62,0-8-28,3-4 7,1-7 40,3-4 102</inkml:trace>
  <inkml:trace contextRef="#ctx0" brushRef="#br0" timeOffset="132262.565">22456 5498 200,'12'-14'416,"-3"-1"39,-2 4 19,-1 3-44,-3 3-172,-1 3-98,-4 5-53,1 3-11,-4 4 11,0 3 26,0 4 29,-1 4 19,0 1 3,2 2-12,0 1-16,4 1-46,0 1-26,3-1-22,1 0-24,2-1-8,3-1-6,2-3 10,2-2-2,0-3-9,3-3 13,0-4-7,3-4-12,-1-3 2,2-8 8,-1-3-3,0-4-10,-1-4-2,-2-3 6,0 0-1,-3-6-16,0 1 5,-4-2 31,-3-2 17,-3 1-2,-6 1 0,-4 0 0,-6 3 4,-5 0-29,-6 4 10,-3 3-6,-4 5 8,-2 2 34,1 3-15,0 5-32,3 2-26,2 2 2,3 4-60,4 3-80,2 1-119,6 5-51,3 3-137,5 2-158,2 3-86,5 0-15,3-4 86,2-3 61,5-3 127</inkml:trace>
  <inkml:trace contextRef="#ctx0" brushRef="#br0" timeOffset="133196.6184">19084 6530 288,'-5'-5'383,"1"0"75,-1-1 34,1 0-133,0 1-83,1 2-50,1-2-105,1 1-139,-1 4-103,2 0-93,3 5-106,1 2-109,0 0-14,-1 0 35,1-2 54,-3 1 64</inkml:trace>
  <inkml:trace contextRef="#ctx0" brushRef="#br0" timeOffset="133336.6264">19131 6816 1795,'0'16'334,"3"-11"-346,0 0-99,4-1-93,0 2-107,0 0-63,0-1-15,-1 3 32,-2-1 56</inkml:trace>
  <inkml:trace contextRef="#ctx0" brushRef="#br0" timeOffset="133458.6334">19174 7362 38,'1'37'225,"1"-4"12,1-5 2,2-4-125,-1-4-114,4-4-116,-1-6-61,0-6-35,2-4-13</inkml:trace>
  <inkml:trace contextRef="#ctx0" brushRef="#br0" timeOffset="133556.639">19357 7815 87,'-1'40'73,"1"0"-35,-2-4-105</inkml:trace>
  <inkml:trace contextRef="#ctx0" brushRef="#br0" timeOffset="134150.673">19041 11293 185,'-11'10'346,"1"0"79,0-3 85,3 1-40,2-3-25,-1 2-18,4 2-36,-1 2-62,2 3-70,0 5-80,2 6-68,0 4-39,0 5-32,3 1-15,-2 4-12,2 1-18,-2 2-2,1 2 2,1 0 7,-1 1-7,0-1 0,-2-1 8,1 0-30,-1-4-78,1-2-118,0-5-97,0-4-82,2-6-58,0-5-39,3-10-2,0-7 35,4-8 55,1-10 63,1-11 50</inkml:trace>
  <inkml:trace contextRef="#ctx0" brushRef="#br0" timeOffset="134426.6887">19250 11593 73,'4'-21'456,"-6"9"98,0 4 68,-3 6 42,0 7-131,-1 5-147,0 7-96,1 2-86,2 5-59,2 0-37,2 2-32,4-1-29,4-1-20,2 0-9,4-3-7,3-1-6,2-4 4,3-3-1,4-3-1,1-5-1,2-3 3,-1-4-1,0-5-8,-4 0 4,-2-3-2,-5-2-3,-5 0 6,-5-3 4,-7 1-2,-6-2-5,-5 3-6,-7 1 5,-4 3-7,-3 2-15,-3 1 11,1 3 12,1 2 2,4 0 11,3 0-24,5 0-125,4-1-148,3 1-124,6-1-105,3-3-119,5-3-59,5-4 96,1-3 121,6-2 101</inkml:trace>
  <inkml:trace contextRef="#ctx0" brushRef="#br0" timeOffset="134948.7186">19692 11410 207,'9'7'584,"-7"-2"81,1 1 42,-1 1 29,-1 3-196,1 3-213,0 2-144,-1 3-73,1 2-45,2 1-21,1 2-10,1-1-14,4 2-7,-2 1-6,4-1 3,-2 2-7,2 0-3,0 1 8,-1 0 6,0 0-4,-1 0 4,-2-1-1,4 19-1,-9-27-13,-2-2-2,-2-3-2,-2-5 7,-1-3 9,-2-4-7,-1-8-4,0-5-2,-2-5-5,2-9-6,0-3-1,2-6 7,1-2 7,2-3-1,4-3-1,2 0 1,3 0-3,4 0-3,0 2-1,3 3 0,2 4-2,-1 6 8,2 4-10,1 5 12,1 4-1,-1 6 9,2 5 1,-2 4-13,0 6 13,-2 4-10,-1 5 8,-3 5-14,-3 4-6,-4 4 17,-5 3 9,-6 4-3,-4 1-9,-4 3 5,-3-2 7,-1 0-18,-3-3-24,3-2 9,2-3 10,-1-7 3,4-2 2,3-5 15,2-4 9,4-2-15,2-3-2,2-1-2,3-4 0,5-1-1,1-1 0,3-3-3,1-1-1,1 1-3,3-2 4,1 1-6,1-1-3,1 4-10,0-1-55,-2 0-88,-2 1-102,0 0-87,-3 2-64,-2-3-40,-2 2-15,-5-1 25,-4-3 26,0-1 46,-6-6 49,-1-1 52</inkml:trace>
  <inkml:trace contextRef="#ctx0" brushRef="#br0" timeOffset="135272.7371">20078 11665 221,'-5'-18'370,"1"2"116,1 0 65,2 0-28,2 1-21,2 0-32,5 2-84,1-3-103,5 2-92,4-2-74,4 0-49,2 0-29,2-2-20,4 1-10,2-2-8,2 2 1,0-1-2,0 0-5,-3 1-35,-2 0-73,-3 2-94,-5 3-76,-5 1-92,-5 3-70,-4 1-30,-4 2 26,-6 2 62,-3 2 62,-3 2 90,-3 0 97,-1 3 77,1 0 63,-1 1 57,0 2 41,2 2 35,1 0 27,2 5 32,0 1 36,2 2 43,2 4 41,1 3 5,3 4-10,0 2-21,0 2-39,0 0-58,1 3-60,0 1-39,-1 0-27,0 2-27,1 1-24,-1 0-42,1 0-66,-1-1-90,0-2-90,-2 0-89,0-4-49,1 0-29,0-8-1,0-5 4,-1-4 40,2-10 62,0-8 46</inkml:trace>
  <inkml:trace contextRef="#ctx0" brushRef="#br0" timeOffset="135468.7483">20481 11630 553,'2'-12'668,"1"0"52,1 2 29,2 2-35,1-1-319,3 1-187,0-1-100,4 0-55,0-1-24,3 0-14,1-3-8,3-1-6,2-2 3,2 0 1,0-1-4,2 0-11,-2 1-51,-2 0-117,-2 3-133,-4 3-97,-5 1-68,-4 5-51,-5 2-24,-3 2 43,-3 2 88,-3 2 74,-2 3 54</inkml:trace>
  <inkml:trace contextRef="#ctx0" brushRef="#br0" timeOffset="135614.7567">20764 11429 8,'-9'14'208,"1"-1"58,1 1 62,2 1 13,-1 2 18,1 0 26,1 1 19,3 1-3,-1 1-32,2 1-58,0 0-67,2 4-75,1-1-56,0 2-42,2 0-23,2 2-35,-1 1-58,1-1-89,1-1-110,-2 0-101,1-1-89,-2-1-84,1-2-57,0-3 28,-1-4 76,2-6 83,2-3 80</inkml:trace>
  <inkml:trace contextRef="#ctx0" brushRef="#br0" timeOffset="135940.7753">21550 11637 141,'-7'10'401,"1"-3"72,2-1 56,1-2-28,0 0-81,2-1-85,-1 0-88,2-2-66,1 0-70,1-1-92,1 0-108,1 0-113,1-2-88,0 0-85,1 0-68,-2 1-56,-1 0 27,0 2 65,-4 3 65</inkml:trace>
  <inkml:trace contextRef="#ctx0" brushRef="#br0" timeOffset="136048.7815">21502 11850 131,'-9'24'322,"3"-4"25,1-4 16,3-2-87,2-3-94,2-2-92,4-4-87,2-5-66,4-2-83,2-5-112,1-3-56,2-5-19,1-2 24,0-2 33</inkml:trace>
  <inkml:trace contextRef="#ctx0" brushRef="#br0" timeOffset="139362.9711">22155 11695 126,'-2'-2'227,"0"-2"20,1 1-47,1-2-39,0-2 45,0 0 16,2-1 5,-1-2 0,3 0-8,-1-1-16,1-2-78,1-1-52,0 2-21,0-3-3,0 1 18,-2-1 40,0 4 48,-2-1 62,0 1 34,-1 1 14,-1 1 0,1 2-37,-1 0-39,1 1-30,0 2-38,0 1-27,0 2-35,-2 1-9,2 3-15,0 2-31,-1 5-9,0 5 2,0 3 8,1 5-4,-1 3 1,1 1 1,0 2 4,1 3 0,-1 0-5,2-1 3,1 1-1,-2-1-1,1-2-2,0 0 2,0-2 2,-1-1-3,1-5 1,-1-1 2,0-4 2,0-3-4,-1-1 2,0-2 3,0-4-1,0 0 0,0-4-14,-1 0-15,-1-6-152,1-3-40,2-3-79,1-2-51,1-3-61,1-3-83,2-4-53,1-2-16,1-3 24,-1-3 26,3-2 65,-1-3 104</inkml:trace>
  <inkml:trace contextRef="#ctx0" brushRef="#br0" timeOffset="140033.0094">22427 11375 100,'7'-18'282,"-1"3"40,1 1 45,-1 3-67,-2 1-41,2 2-31,-3 2-28,1 2-31,0 1-37,0 3-38,-1 2-10,1 0 12,-1 4 28,-1 4 21,-2 1 29,0 3 25,0 2 11,-2 1-2,0 3-34,1 2-16,-4 1-41,2 2-19,-2 1-40,1-1-16,0 1-3,1-2-18,-1-2 8,0 2-13,1-3 16,0 1-11,1-2-5,0-2 2,0-1-1,1-3-9,-1-1-7,1-3-8,1-2 10,-2-2 6,2 0 9,0-3 16,0 0 13,0-1 10,0-2-8,-1 0-4,1-2-18,0-1-12,1 0-9,-1-2-6,2 1-3,-1-2-2,2 0-1,1 0 3,-2-1-4,2 0-2,2 2 1,0-3 2,-1 0 1,2 2-1,1-1 4,1-1-12,0 1 0,0 1-6,3 0 19,-2 1 1,1 0 10,0 1 11,-1 1-4,3 1 30,-1 0-22,1 2-11,1 2-21,0 1 0,1 2 18,-1 1-40,-1 1 17,0 2 16,-2 2 20,-2 1 8,-2 0-17,0 1 27,1 1-20,-3 2-9,-2-1 4,-3 2 19,0-1 8,-2 1-15,-1 0 10,0-2-22,-1 2-3,-2 0-17,0-2 16,0-1-4,-4 1-5,0-3 23,0-2-3,-1-1-8,0 0-30,0-1 16,-1-2 6,1 0-18,-1-1-28,1-3-20,0-1-41,0 0-58,1-3-95,0-1-56,2-3-44,0-5-46,3-2-56,1-2-60,1-2-38,0 0 2,0-3 29,0 0 47,0 0 90</inkml:trace>
  <inkml:trace contextRef="#ctx0" brushRef="#br0" timeOffset="140448.0331">22540 11422 28,'-2'-8'276,"0"0"72,-1-1 61,0 1-43,2 0-24,-2 1 6,3 0-9,-2 1-17,1 1-27,1 1-13,0 1-16,3 1-36,1-2-36,2 1-27,2 1-22,2-1-28,0 1-17,3 0-28,-1 0-7,1-1-13,-1 0-19,0 1 1,1-1-6,-1 0 14,0 1-20,0 0-17,-2 0 8,0 0-2,0 1-2,-3-2-3,1 1-7,-1 0 14,-1 0 0,-2 1-8,0 0-17,0 0-12,-1 1-21,-1-1-89,0 0-111,-1 0-94,0-1-87,0 2-135,-1 0-114,0 0-2,0 0 63,-2 0 72,2 0 88</inkml:trace>
  <inkml:trace contextRef="#ctx0" brushRef="#br0" timeOffset="142678.1607">22132 12379 12,'1'1'40,"1"-1"1,3 1-1,1-1 1,0 0 1,2-1-6,0 1-5,-1-2-10,4 1-8,-2 0-5,1-1-5,-1-1 5,0 2-4,-1-1 4,1-1 6,-1 2-4,-2-2-4,1 1-6,0 0-12,0 1-14,-1-2-15,1 0 3,0 0-11,0-1-32,2 0-13</inkml:trace>
  <inkml:trace contextRef="#ctx0" brushRef="#br0" timeOffset="143553.2107">22133 5338 51,'-3'-3'179,"-1"-1"-22,0 3-17,-1-1-17,3 0-7,-2 1-1,0 0-15,2-1-1,-1 1-16,0 0-13,3 2-34,3 1-59,0 3-85,2 4-92,4 2-48,2 4-22,4 2 1</inkml:trace>
  <inkml:trace contextRef="#ctx0" brushRef="#br0" timeOffset="147243.4218">19027 12606 37,'-4'0'111,"1"0"-13,0 0-11,2-1-9,-2-1 1,0 0 5,3-1-6,-1 0 4,1 1 5,-1-2 6,0 0-4,0 1 3,1 0-5,0 0-7,0 1-14,0 0-15,3-1-20,1 1-14,1-1-8,3 1-7,0 0-13,3-1 7,2 0 2,2-1 0,3 1 2,2 0 0,3 1 7,0-1-6,2 1-1,-1 0 2,4-1-4,0 2 1,2 0-1,3-1 1,3-1-1,0-2 2,4 0 3,3-2 3,4 0-1,2-3-1,5 0-4,2-2-1,2 0-2,2-2-8,1 2 8,4-3-4,0 0 10,2-1 1,3-1 69,1 2 43,2-2 4,-1 0 18,0 1 8,-1-1 9,-1 2-61,-3-1-30,-2 4-6,0 0-15,-6 0 13,-1 4-16,-5-2-13,-4 4-2,-7 0-6,-5-1 17,-6 2-27,-6 0 28,-6 2 78,-4-1 40,-5 1 5,-4-2-38,-4 1-50,-3-1-86,-3 0-176,-1-3-211,-4-1-126,-2-1-47,-3-4 19,-1-3 46,-1-1 89</inkml:trace>
  <inkml:trace contextRef="#ctx0" brushRef="#br0" timeOffset="148102.4709">19098 13057 126,'5'-3'214,"-2"-3"21,1-2 22,-1-1 11,-3-1 11,3 0 2,-3-2 6,-3-1 9,2 2-59,-3-1-44,-1 0-23,-3 1-8,-1 1-10,-2 2-20,-1 2-26,-3 2-16,0 4-14,-4 6-2,1 2 12,-3 6 10,0 4 12,0 4 18,0 5 17,3 2-13,2 2-12,3 1-17,2 1-17,4-1-22,3 0-22,5-1 3,4-3 3,4-1 6,3-4 4,4-2-1,2 0 0,5-4-9,1-2-14,3-4-11,1-2-6,0-4-6,2-1 2,-1-1-5,-1-3 2,-3-2-2,-4-1-10,-3 0-2,-3 1 2,-3-1-2,-1 1-8,-4 0-26,-2 0-15,-3 0-99,-2-1-137,1-1-90,-1-1-126,2-1-108,2-3-107,1-3 27,0-2 94,3-4 71,0-1 124</inkml:trace>
  <inkml:trace contextRef="#ctx0" brushRef="#br0" timeOffset="148610.5">19426 13092 40,'8'-12'384,"-2"4"57,-3-2 40,-2 5 39,-1 2-111,-2 4-41,-2 1-24,0 6-21,-7 34 490,8 27-491,5-40-270,2-2-12,3 2-5,1-2-7,2 2 0,3-3-6,1-1-3,0-4-2,1-1-6,2-3-5,-1-4-6,2-2-3,-3-5 3,2-3-6,-1-5-7,-1-5-3,-1-3-2,0-5-8,-2-6-7,-1-1 7,-1-3-1,-3-3 8,-3 1 8,-2 2 18,-3 1 24,-2 5 11,0 2 18,0 3 4,0 3 7,0 2-17,2 4-22,-1 5-36,2 3 0,2 4 4,2 2 3,2 1-6,1 2 3,0 2 26,3-1-17,0 0-14,3 0-7,1-2-2,1 0 7,0-1 5,1-2 0,-2-1 3,0-2-25,-2-1 22,0-3 2,-1 0-11,-4-2 16,0-2 3,-3-4 40,-2-2-17,-2-4-18,-3-4 9,-2 0-10,-2-4 2,-2-4-15,-2-3 5,1 0 14,-1-1-27,-1 1-37,2 3-43,2 1-109,3 2-108,3 0-76,3 3-115,2 0-105,6 2-83,2 3 47,2 4 70,3 2 63,2 3 125</inkml:trace>
  <inkml:trace contextRef="#ctx0" brushRef="#br0" timeOffset="149037.5244">20099 13079 32,'10'18'388,"-2"-2"45,-1-2 24,-1-3 17,-1 1-155,-2 2-130,0-2-79,0 1-41,0 1-20,1 1-12,-1 2-11,1-1-3,-3 2-11,2 1 9,0 0 6,0 0 7,-1 1 26,0-4 13,0 0 34,-1-1 18,0-2 36,-1-2 46,0-3 12,0-3 6,0-3-25,0-2-7,-1-4-42,1-6-56,0-5-47,1-3-28,3-5-12,-1-1-24,2-3 4,2-2-5,0 0 6,2 0 4,0 2 12,-1 2-5,1 2-10,-1 4 12,3 4-2,-2 1 1,1 5-10,1 4 27,0 4 3,0 4 0,0 2 3,0 5 9,-1 1 14,-1 4-18,1 1 1,-2 0 4,0 3 0,-3 1-5,0 1-9,-2 3-3,-2-2-10,-1 3-31,0-3-56,0-1-82,0-2-85,3-5-77,2-3-40,4-4-76,5-5-68,1-5-63,4-7 12,0-3 38,3-2 26,0-3 84</inkml:trace>
  <inkml:trace contextRef="#ctx0" brushRef="#br0" timeOffset="149617.5576">20903 13198 12,'10'1'227,"-3"0"31,-3-1 44,-2-2-46,-2-3-10,0 0-3,-2-4-9,0-3-10,0-4-25,1-3-16,-2-2 2,1-3 24,-1-1 17,-2-1 29,0 0 5,-1 1-13,-3 1-30,1 2-59,-2 5-54,-2 2-31,0 4-31,-2 5-22,0 8 2,-1 4 7,0 6 22,0 6-6,2 7 18,2 5 12,1 4-19,5 4-10,3-1-8,3-1-11,3 0-10,3-4-11,4-2 4,1-3 7,4-4 1,2-5 6,3-4 1,2-5-20,2-8-10,0-4-2,2-5-9,-3-5-15,-1-3-37,-2-6 6,-4-4-30,-2-6-34,-3-5-45,-3-3-27,-3-6 1,-4-1-14,-1-3 18,-3-1 18,-3 0 59,0 3 37,-2 1 57,-1 4 63,-1 2 80,1 5 76,-2 5 26,3 6 7,0 3 0,2 6-41,2 5-45,1 6-70,1 8-42,1 7 1,1 9-15,2 8 12,0 5-3,1 7 5,2 5 6,-1 3-8,0 4 2,2 1-6,1 0 9,-2 1-12,2-3 5,2-3-8,0-3-11,0-3-3,0-4-26,-1-4-5,1-5-32,-1-5-49,-2-2-70,-2-5-83,0-5-78,-3-4-160,-2-7-150,0-6-43,-1-6 15,-1-6 56,2-4 68,2-5 165</inkml:trace>
  <inkml:trace contextRef="#ctx0" brushRef="#br0" timeOffset="149967.5776">21400 12994 18,'-8'5'430,"-2"-2"172,3 0 83,0-2 23,2 0-115,0-1-99,2 0-157,2 0-162,0 0-81,2-1-38,1 0-28,4-2-8,3 1 3,0-1-6,4 0-6,0-3-6,2-2 5,1 2-6,-1-1-8,1 1 1,-1 0-2,1 2 2,-1 0-2,-2 1-3,0 1 1,-1 2-5,-2-2-1,0 1 8,-2 1 0,0 0-16,-1 0-57,-3-2-97,1 1-112,-1 1-104,-2 0-70,1 0-59,-3 0-25,0 0 26,-5 3 76,-1-2 72,0 4 64</inkml:trace>
  <inkml:trace contextRef="#ctx0" brushRef="#br0" timeOffset="150215.5918">21416 13239 169,'-9'15'222,"2"-1"15,2-4-50,-1-1-31,-1 5 236,5-9-61,2-1 94,2-2 33,4 0-11,1-2-48,2-2-62,3 0-120,2-2-101,1 0-58,3-1-30,1-3-1,2 1-13,2-2-12,1 1-4,0-1 1,1 0 2,2-1-6,-2 2-2,0 1 9,-1 1-2,-1 0-32,-2 1-130,-4 0-157,-3 1-152,-4-2-130,-2 2-82,-3-6-9,-4 1 104,-2-6 146</inkml:trace>
  <inkml:trace contextRef="#ctx0" brushRef="#br0" timeOffset="150757.6228">22196 12939 142,'-4'-4'263,"2"-1"72,-2-1-8,2-3 3,-1 1 19,0-1 82,0 0 45,1 1-19,0 1-42,0 2-45,1 1-55,1 3-116,0 3-94,0 4-43,0 6-24,0 7-1,0 3 5,1 7-1,-1 2-1,2 3-5,-1 1 0,-1 1-15,3 2-5,-3-1 1,3 1-1,-2-2-1,0-2 0,-1-1 7,0-2-4,0-3-5,0-3-6,0-3-18,1-4-41,0-4-71,0-1-74,0-6-85,1-4-66,4-9-107,0-5-108,4-10-65,-1-7 1,2-5 48,1-7 48,1-5 109</inkml:trace>
  <inkml:trace contextRef="#ctx0" brushRef="#br0" timeOffset="151335.6559">22554 12769 145,'10'-17'332,"-3"2"71,0 3 19,-1 3-57,-3 2-45,-1 2-46,0 2-36,-1 4 5,-1 4 16,-1 3 6,-1 3 9,0 6-6,0 2-25,-2 5-69,1 1-55,-2 1-25,0 1-23,-1 1-14,0-1-17,0 1 7,0-1 2,0-2-10,1 0-5,-1-3 4,2-1 7,-1-5-3,2-2-10,-1-3-1,2-2 0,1-2 5,-1-1-6,1-3-5,0-1 0,0-1 4,1-2-8,0-2-15,0-1 11,2-3-10,-1 1-8,2-1-3,1-1-1,0 0 5,2 1-13,0-2 15,2 2 5,2-2-1,0 3-3,2-1-11,3 0 14,0 3-14,2 0 16,1 1-9,0 2 1,-1 2 7,2 3-8,-1 1 3,0 3-5,-1 3 0,-1 1 3,1 1-4,-1 1-2,-3 3 1,-1 0-12,-4 2 19,-1 3-8,-2 1 16,-3 4 7,-2 0 11,-4 3-7,1 2-5,-5 1-1,-2 1-2,-1 0 2,-4-1-16,-2 1 7,-5-2-3,-2 0-3,-3-1 15,-2-2-15,-2-2-3,-2-2-1,-1-4-4,2-3 2,1-3-36,2-5-21,2-5-29,4-5-93,3-6-105,5-5-68,2-3-62,5-6-98,2-1-113,2-4-12,2-1 49,1-1 49,2 0 60,4-1 115</inkml:trace>
  <inkml:trace contextRef="#ctx0" brushRef="#br0" timeOffset="151774.681">22647 12936 118,'-3'-1'359,"2"-3"62,-2 0 40,2-1-67,-1-2-60,2-1-63,0 1-69,2 0-47,1-2-28,2 1-22,1 1-23,0-1-7,4 0-16,0 2-11,0-1-7,0 2-1,3 0 13,-2 1 25,-1 0 29,0 1 22,-2 2 17,1 1-2,-1 0 1,-2 0-35,-1 0-34,1 1-23,-1 0-22,-2 0 0,2 0-7,-3 0-9,0-1-8,-1 0-12,1-2-48,-1 0-115,1-2-117,-2-1-172,-2-4-163,1-3-77,-2-2-3,-1-4 84,3-3 93</inkml:trace>
  <inkml:trace contextRef="#ctx0" brushRef="#br0" timeOffset="156607.9574">6797 3173 15,'-10'-4'191,"-2"-3"38,2 0 7,0-1 21,1 2 70,-1-1 105,2 0 63,-1 0 9,1 0-23,0 1-69,-1 0-106,3 1-125,-1 0-79,3 2-36,0-1-22,1 1 15,2 0-14,-2 2-18,3 0-7,0 0-20,1 0 0,3-2-25,4-1 21,2-1 1,4-2-5,3-3 11,2 0 5,3-4-13,1 2-16,1-3 12,0-2 15,0 2-21,2-1 7,-1-2 8,1 3-6,-3 0-14,1 2 0,-3-1 21,-2 3-17,-2 2-36,-2 2-75,-2 0-104,-3 3-85,-5 3-86,-3 4-69,-5 6-40,-4 3 23,-6 3 30,-1 6 40,-7 2 55,-2 4 63</inkml:trace>
  <inkml:trace contextRef="#ctx0" brushRef="#br0" timeOffset="156797.9683">6787 3251 173,'-15'26'226,"2"-6"19,4-3-54,4-3-30,1-2 25,4-1 90,4-3 110,2-2 67,3-2 21,3-4-16,3-2-54,3-2-112,2-2-125,4-3-80,0-2-44,4-3-17,1-1-12,2-1-6,0 0-5,0-2 0,0 0-1,0 0-97,-1 1-155,-1 2-127,-3 1-140,-5 0-127,-4 1-68,-7 0 62,-2-3 135,-6-2 117</inkml:trace>
  <inkml:trace contextRef="#ctx0" brushRef="#br0" timeOffset="157742.0223">9263 1704 58,'-1'0'185,"0"0"12,1-2-7,-2 2-39,1 0-15,0 0 17,1 2 17,0-2 14,1 0 14,0 0 21,-1 0 9,0 0-8,-2 0-7,1 0-27,1-2-17,1 2-4,3 0-3,2 0-3,3-4 19,2 0-3,4-3-9,4-1-41,4-2-43,5-3-12,3-3-21,6-2-17,4-5-10,3 0 13,5-4-26,-1 1-10,5 0 3,0-3 20,-1 2-14,-1 0-29,0 0 28,-1 1-6,-2 2 2,0-1-24,-3 4-1,-1-1 40,-2 2 7,-3 3-15,0 1-41,-5 1 22,-3 2-5,-2 1-7,-4 1-16,-2 4 18,-2-1 18,-2 3-9,-2 0 15,-1-2-9,-2 3 14,-3 0 11,0 0 4,-5 2-12,0 2-20,-2-2 28,0 1-50,0-1-5,-2 0 4,2 0 19,-1 1 35,-2-2-39,-1 1 45,-3-1-2,-1 0-44,0 4 6,0-1-60,-3 5-125,-1 0-124,-4 1-120,-6 3-75,-1 0-124,-3 2-12,-2 1 103,-4 2 106,-3 3 109</inkml:trace>
  <inkml:trace contextRef="#ctx0" brushRef="#br0" timeOffset="158066.0408">9707 1711 47,'-33'26'225,"2"-3"16,2-1 12,5-3-85,-17 10 153,2-1 377,33-22-455,2-3 0,7-1 11,1-2 0,7-4 2,6-4 6,7-3-2,4-5-38,4-3-61,5-3-66,2-4-50,3-1-29,4-1-20,2-3 0,3 1-7,2-2 2,-1 0 11,1 1 3,0 1 8,0 2-10,0 0-2,-3 3-1,-4 1 17,-3 4-3,-3 1-11,-5 2 1,-6 3 0,-5 2-3,-4 1-27,-4 4 15,-4 0 0,-2 1 15,-2 1-21,-7 1-128,-3 3-157,-5 0-176,-3 2-139,-4 0-88,-3 2-20,-2-3 113,0-4 157</inkml:trace>
  <inkml:trace contextRef="#ctx0" brushRef="#br0" timeOffset="158688.0764">11629 1266 6,'-12'5'117,"0"0"10,0-1-29,0-1-9,0 0-34,-1 2 33,3-2-4,1 1-17,0-3 9,0 0 13,3-1 79,-1-2 18,1-1 44,-1 2 4,0-1 7,4 1-8,-1 1-52,1 0-59,0 0-44,3 0-22,-2-2-10,4-1-11,4 0-12,5-1-6,4-3-16,7-3 2,6-3-6,6-1-7,5-5-12,4-3 19,5 0 20,6-2-12,1-2-8,4 0 6,4 0-1,0 2-11,2-2-22,1 1 2,-2-1 6,0 1 8,-1 0 4,2 0 4,-5 0 3,1 1-34,-3 1 21,-4 0 6,-1 2 21,-7 4-7,-5 0-5,-3 0 46,-5 5-25,-6 0-12,-5 3-5,-5 1 14,-4 3 59,-5 0 25,2 0 45,-5 3 13,-1-1-35,-6 3 13,-4 3-129,-2 2-81,-2 2-156,-4 2-152,-3 1-107,-7 2-98,-5 0 42,-4 2 28,-3-1 102</inkml:trace>
  <inkml:trace contextRef="#ctx0" brushRef="#br0" timeOffset="159052.0972">11755 1395 193,'-34'26'245,"3"-3"25,2-2-48,4-5-88,3 0-34,5-4 3,1 1-4,3-4 4,0-2-13,3-2 56,1 0-38,4-1-31,5 0-7,4-3 8,6-3 22,6-4-43,6-3 25,7-5 8,6-1 8,3-5-38,9-2-27,4-2-17,4-2-4,7 0 1,1 0-15,5-1 4,1 0 8,0 0-1,2 1-5,1 0 7,0-2 0,-1 1-2,2-1 5,-2 2 8,-2-1-4,-4 2-16,-3-1 1,-5 2 1,-4 2-12,-5 2-19,-4 1-41,-4 2-107,-8 2-146,-5 3-95,-9 0-39,-8 4-16,-8 0 27</inkml:trace>
  <inkml:trace contextRef="#ctx0" brushRef="#br0" timeOffset="164147.3887">584 7885 114,'-6'-9'291,"-1"0"59,-1-1 50,0 1-78,0-3-42,2 3-21,1-1-34,1 0-27,0 2-19,1 1 3,0 1 15,0 0 18,2 3 3,-1 0-22,1 0-35,1 1-49,0 1-47,0 1-39,3 2-29,1 2-1,3 4 1,0 3 8,3 5 2,2 2 5,0 4 3,1 1-1,0 4-2,0 1-4,1-1 5,-1 2-2,1 0-4,-2-1-3,-1 1-7,-2-1 7,-1-1-4,-1 2-1,-2-3 7,-1-1 4,0-1 5,-3-4-1,0-3 11,-1-2 17,0-3 5,-1-2 10,0-4 0,-4-1-2,0-6-19,0-5-23,-3-5-20,0-7-20,0-5-3,0-7-7,0-6 6,1-4 1,1-5 9,0-1 3,4-2 10,-1 0 4,3 0 1,2 2-1,1 0 2,1 4 2,0 4 5,1 4 1,0 3-4,1 5 2,1 3-7,-1 2-15,1 4-55,0 3-64,3 2-54,-2 2-42,2 2-33,-3 2-37,4 3-40,0 2-32,0 2-40,-2-1-40,0 5-7,-4-3 29,1 2 80</inkml:trace>
  <inkml:trace contextRef="#ctx0" brushRef="#br0" timeOffset="164601.4146">926 7514 215,'9'4'293,"-3"2"65,0 2-11,-1 3-39,-2 3-23,-1 2-22,1 3-45,0 2-56,0 4-53,1 0-36,0 1-27,2 1-19,2-1-12,-1 0-7,2-3-4,2-2-6,0-1-4,1-4-2,0-3-3,0-4-1,0-2-3,-1-5 2,1-4 3,-2-4 2,-2-3-3,0-5 3,-2-3 0,-2-5 2,-1-2-1,-1-3 0,-1-2 4,-1 3 0,-1 1 9,1 4 20,-1 5 16,0 3 10,1 4 4,1 3 3,0 6-9,1 3-18,1 5-15,3 1-6,0 3-6,2 2-7,0-2-4,2 2 3,3-2-4,-2-2 1,2-1 4,0-4 0,-1-1-1,2-2-2,-1-2-1,-4-3 4,0-3 2,-2-1 0,-3-4 3,-1-1 2,-5-5 1,0-1-6,-3-3-2,0-1 0,-6-2 2,4 0-2,-3-2 0,0 4 1,1 0 0,1 2-3,-1 2-17,4 3-12,1 2-38,1 3-61,3 1-88,3 2-87,3 4-102,1 1-44,2 0 3,1 0 44,3-1 79</inkml:trace>
  <inkml:trace contextRef="#ctx0" brushRef="#br0" timeOffset="164949.4345">1508 7471 182,'9'22'344,"-3"-1"42,-1-1 35,0-1-71,-3-2-102,0 1-63,1-1-45,0-1-37,1-2-34,-1 1-28,1-1-20,0-2-10,0 0-5,0-1-4,0-3-4,-3 1-4,2-3-4,-1-1 2,-1-1-1,-1-3-2,2-5 3,-1-4 2,0-7 3,-1-4-2,1-6-1,2-4 2,0 0 1,0-2-2,0 0 5,1 4 4,0 2 5,-2 2 6,1 6 7,0 2 0,-2 4 1,1 3-4,0 1 1,2 4-3,1 3 0,0 2 8,1 5 3,-1 1 9,3 4-7,-1 0 2,0 3-4,0 1-8,0-1-14,0 2-22,1 0-27,-2 0-88,1 0-126,0 0-133,-2-2-64,0-3-23,-2-5 8,2-7 72</inkml:trace>
  <inkml:trace contextRef="#ctx0" brushRef="#br0" timeOffset="165469.4643">2065 7396 89,'2'-11'277,"-2"-1"34,-4-1 20,-7-17 141,3 11-253,-2-2-21,0-2-18,-2 1-13,0-2-9,0 3-55,0 2-30,0 4-5,1 2-4,-2 3-3,4 8-5,-1 4-10,1 8-4,2 6-8,2 5 8,3 5 13,1 5 12,2 2 5,3 0 4,4-1-6,0 0-17,3-4-18,3-1-7,0-5-8,2-3-8,-1-5-8,2-4-2,-2-5-8,-1-4-15,1-6-25,-3-5-30,0-5-20,-4-4-19,0-4-9,-5-5 0,0-4 8,-3-1 12,-4-6 5,0-5 11,-4-2 3,1-5 3,-4-2 9,0-2 14,-3-2 21,-1 2 29,1 0 36,-2 6 29,2 6 42,1 5 66,0 7 71,2 5 22,4 7-15,2 6-12,1 6-30,4 10-62,2 11-65,4 8-31,2 10-8,5 8-3,3 6 5,1 3 6,2 5-7,2 1-9,2 1 2,1-2-8,1-1-31,2-1-63,-2-3-70,1-1-54,-2-4-46,-1-2-66,-2-5-87,-2-3-56,-5-5-41,-3-4-3,-6-6 9,-5-4 53,-5-3 98</inkml:trace>
  <inkml:trace contextRef="#ctx0" brushRef="#br0" timeOffset="165735.4795">1553 8763 408,'-14'31'467,"2"-7"25,4-4 23,3-8-97,3-3-94,3-9-43,4-5-16,2-4-5,3-8-9,2-4-31,1-4-72,4-4-69,0 0-31,1-3-19,1 0-7,0 1-10,1 1-24,-2 1-66,-1 4-120,-1 1-115,-4 5-96,-2 6-57,-4 5-27,-3 6 15,-3 7 60,-3 8 37,-6 9 50,-3 6 37,-4 9 38</inkml:trace>
  <inkml:trace contextRef="#ctx0" brushRef="#br0" timeOffset="165864.4869">1600 8874 226,'-12'41'334,"0"-7"22,4-5 11,4-7-111,1-3-103,4-5-58,3-5-9,3-5 6,2-4 6,4-7 8,4-4 0,0-5-12,4-4-50,0-5-72,2-3-74,-1-1-70,2-3-72,44-69-832,-49 65 737,-3-1 42</inkml:trace>
  <inkml:trace contextRef="#ctx0" brushRef="#br0" timeOffset="166110.5009">1965 8165 245,'3'-15'616,"-5"4"83,0 3 40,2 1 22,-2 2-201,1 2-250,0 4-147,1 6-77,2 2-40,0 6-23,2 4-14,1 3-6,2 2-1,1 3-2,1 0 0,0 2-2,1 0 0,1 2-2,0-1 2,0-1 2,-1 1-3,0-2 2,-1 1 0,0-3-10,-1-1-39,-1-3-70,-2-3-94,0-2-94,-3-3-86,-1-2-66,-2-4-47,-3-4-10,-1-8 26,-3-6 58,-2-5 69,-1-6 67</inkml:trace>
  <inkml:trace contextRef="#ctx0" brushRef="#br0" timeOffset="166420.5187">2001 8241 81,'0'-22'270,"1"-1"16,2 3 13,4-2-82,1 0-88,3 0-47,2 1-20,2 0-3,0 2 4,3 2 5,2 1 1,0 2-1,3 1-4,-1 4-13,1 3-9,0 2-13,-3 4-3,0 4-4,-3 4 7,-2 4 15,-2 5 23,-5 4 28,0 4 18,-6 6 13,-2 5 18,-4 4 26,-3 4 26,-3 2 22,0 0 11,-1-1-6,2-2-14,1-6-43,1-5-54,0-5-46,4-4-38,1-5-12,2-2-11,2-5-3,1-2 1,5-3-4,1-3 1,4-4 2,1-5 1,3-3 0,2-3-3,4-5 1,0-2-45,5-3-192,-3-3-191,3-1-167,0-1-84,-4-4-49,-1-2 19,-2-2 176</inkml:trace>
  <inkml:trace contextRef="#ctx0" brushRef="#br0" timeOffset="167850.6005">7244 2595 221,'-5'-12'290,"0"-1"90,0 2 75,1-1 42,-1 0 6,0 1 7,1 0-53,1 3-84,-1 1-126,1 2-96,0 0-55,1 2-29,0 2-12,2 1-5,0 5-15,0 4-28,2 6-5,1 2-23,1 6 14,0 3-13,0 5-11,1 3 10,0 2 7,1 4 8,1 1 0,0 3 18,1 1-6,1 1 2,-1 1 6,1 0-1,-1-2-3,1 0 23,-2-3 5,2-3 14,-1 0-18,0-5-2,0 0 11,-3-3-20,0-4-13,1-1-28,-2-4 4,1-2-25,1-4-13,-4-1 2,0-5 7,0-1 16,-2-2 18,0-3 17,-1-3-169,0-1-199,-3-2-184,-3-6-124,0-3-73,-3-4-20,0-3 151,2-3 174</inkml:trace>
  <inkml:trace contextRef="#ctx0" brushRef="#br0" timeOffset="168270.6245">7471 2890 466,'2'-16'585,"2"0"53,-3 0 30,-1 1-50,3 1-202,-1-1-144,4-14 48,-4 15-210,4 1-37,3 0-37,1 0-16,2-1-9,2-1 0,3 1-5,2 1 6,0 0 2,3 0-7,1 3-3,3 0-11,-1 1-5,0 1-5,-2 3-1,-1 1 4,-2 3 4,0 2 7,-3 1 11,-2 5-4,-2 3-2,-2 5 1,-3 3 3,-2 5-1,-2 6 6,-3 5 0,-4 4-1,-3 4-1,-5 3-2,-3 3-3,-2 5-4,-4 1-6,0 2 8,-2-3-14,2-3 19,0-5 3,3-4-1,1-8 11,3-3-16,2-6 26,2-5-5,1-2 8,5-5 1,0-2-2,2-3 14,2-2-8,3-4 4,5-3-29,5-4 6,5-7-3,6-3-2,4-5 8,5-4-66,4-5-2,5-3-19,5-3-69,2-3-212,3 0-243,1-1-81,-4 0-49,0-1-26,-1 0 49,-3-3 201</inkml:trace>
  <inkml:trace contextRef="#ctx0" brushRef="#br0" timeOffset="170214.7357">6278 11490 95,'0'-16'313,"-1"2"98,-1 2 122,0 3 14,1 2-30,-1 1-28,2 2-49,0 0-89,0 1-114,0 1-111,0 3-54,0 4-36,2 6-7,-1 8-15,2 9-4,-2 8-3,2 6-5,-1 4-3,-1 9-3,2 6 9,-1 7 2,-1 7 11,1 6 10,0 6 9,-2 4 12,1 3-1,-1 0 2,1-2 6,0 0-2,0-1 6,1-3 1,-1-3 2,0-4 0,-1-5-2,0-8-10,0-5-10,0-9-8,0-8-13,0-7-5,0-8-19,0-5-23,0-5-30,0-5-25,0-5-18,0-5-20,0-9 0,0-9-2,0-10-96,0-10-135,-1-11-128,-1-8-118,0-4-81,0-6-27,-1-2 95,0 0 151</inkml:trace>
  <inkml:trace contextRef="#ctx0" brushRef="#br0" timeOffset="170781.7681">6369 12128 352,'10'-42'394,"0"0"42,0 1 53,1-1-81,1 1-45,0 0-10,1 1-5,-1 1-26,1 1-44,47-111 158,-41 114-418,1 1-5,2 4-3,-1 1 0,1 4 1,1 4 3,1 1 5,1 4-2,-1 3-4,1 4 0,0 4-4,1 5 0,-1 2 3,2 4 1,1 3-5,-2 5 1,1 4 11,-2 3 1,1 4-1,-2 4-4,-2 4 13,-3 3 0,-2 4-5,-3 3-6,-3 5-2,-4 3 9,-4 3-1,-4 5 5,-6 3-8,-4 4-16,-6 1-9,-2 5 9,-3-2-4,-3 1-1,-3-2 0,0-3 19,-2-4 12,2-2-3,-2-6 9,0-6 12,5-4 13,0-8 10,3-4 8,2-6 9,4-4 8,2-5-7,4-5-9,2-2-7,2-2-13,0-2-22,4-1-18,2-5-12,2 0-3,4-3-11,3-2 2,3-3 1,3 0 2,4-2-2,5-1 1,3 0 2,4 0-3,4 1-2,4 0 1,3 3-8,2-1 6,1 3-2,1 1 4,0 2 5,1 1 0,-2 2 5,-1 2 4,-2 1 2,-3-1-2,-4 3-3,-4-1-2,-3 1-1,-4 0-2,-7 0-2,-1-1 3,-4 1-7,-5-2-30,-2 2-68,-4-1-69,-1 1-39,-3-1-225,-2-3-230,-2-6-130,-1-7-19,3-8 19,-1-9 18,4-8 207</inkml:trace>
  <inkml:trace contextRef="#ctx0" brushRef="#br0" timeOffset="171412.8042">7854 11937 95,'-5'-14'560,"-2"1"102,-10-13 800,9 14-832,0 3-264,3 3-151,-1 2-112,2 2-53,0 6-26,1 4-13,0 10-5,2 8 0,3 7 8,1 8 6,0 5-8,2 6-1,0 4-7,0 3-5,0 1 2,0 1-5,0 1 4,1-1 3,0-3 10,-1-2-4,-1-2-3,0-7-2,-1-4-4,0-8 0,1-6-11,-2-4 2,-1-6-1,2-5 6,-1-6-2,0-9 0,3-10 5,1-11 2,0-10-1,3-9 6,2-9 1,2-5-6,1-5 4,3-2-3,0 1-3,1 3 1,1 3-7,-2 3 7,2 4-5,-2 4 3,-2 4 2,1 3-4,-2 7 8,-2 2-4,-2 7 0,-1 2 1,-3 4 4,0 4-5,-2 2-1,-1 2-1,0 1 4,-3 4-2,-1 0-3,-1 4-6,-2 3-31,-2 2-129,-3 6-134,-3 3-98,-4 4-81,-1 7-55,-2 4-6,-1 3 116,1 3 134,0 0 110,3 1 96,1-1 81,3-3 55,3-1 30,2-4 29,0-2 29,5-4 52,0-1 67,3-2 94,2-3 72,2-2 15,2-2-13,3-1-55,1-2-76,2-1-105,5-1-89,1 0-43,2-3-27,2 1-4,4-1-8,1 0-9,2-1 0,1 0 1,1 0-1,2-1-7,-2 1-4,0-1 0,-2 1-2,-2-1-22,-5 1-137,-3 1-164,-4 0-154,-6 3-124,-4-4-85,-5-1-23,-1-3 112,-1-5 147</inkml:trace>
  <inkml:trace contextRef="#ctx0" brushRef="#br0" timeOffset="172160.847">8681 11687 114,'0'-1'336,"0"-1"75,-1 2 82,-3 2 6,1 2 3,2 3-26,-2 3-53,1 7-64,1 3-75,-2 4-113,-1 7-82,1 5-46,0 4-18,1 4-8,0 5-7,-1 2 2,2 3-2,0 4-4,1 0-4,1-1-1,0-2 3,2 0-4,-1-5-7,0-1 1,1-5 0,-1-4 1,-1-4-2,1-6-1,0-6 3,-1-4 5,-1-5 1,-1-4-3,-1-6 4,-2-5 8,-1-9-13,1-6-28,-1-7-35,-1-7-49,1-9-55,0-6-41,0-7-19,1-5 14,-2-3 23,1-2 49,2 0 52,0 1 72,1 2 78,2 2 69,2 5 57,0 1 39,2 5 16,3 2-20,0 5-47,4 3-52,1 3-52,1 4-34,3 2-21,1 5-8,0 2-5,3 4 1,2 4-2,-2 4 1,3 3-2,-1 4 2,0 4 0,0 3-3,0 2 3,-2 4 0,-1 2 0,-3 4 0,-1 2 0,-2 2 5,-4 3 4,-4 3 7,-2 2-2,-6 1-14,-1 1-7,-5 0 4,1-2-7,-3-3-1,1-4 6,2-4 17,0-3 14,1-4 17,1-3 3,3-3-6,0-3-8,2-2-5,1-2-4,4-4-27,0-1-1,3-2 11,4 0 0,1-1 11,2 1 0,4-1-6,1 2-18,0 1-5,2 2-10,0 2-3,2 2 2,-1 3 16,-1 4 10,-1 0 4,-1 3-4,-3 3-1,-3 2 5,-3 4-19,-4 3 11,-4 3 1,-3 4 15,-5 3 7,-6 3-31,-7 1-3,-9 2-15,-7-1-29,-9 1-203,-10-2-241,-8-3-137,-12-2-67,-9-8-34,-12-6 3,-13-10 188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4095.875" units="1/cm"/>
          <inkml:channelProperty channel="Y" name="resolution" value="6553.3999" units="1/cm"/>
          <inkml:channelProperty channel="F" name="resolution" value="10E-6" units="1/cm"/>
        </inkml:channelProperties>
      </inkml:inkSource>
      <inkml:timestamp xml:id="ts0" timeString="2023-12-25T04:00:01.31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14658 11997 97,'-36'-2'120,"-1"2"-12,0 2 0,0 1 9,2 2 21,0 0 10,1 2 26,1 0 38,4-1 80,4 0 97,5-1 46,3-2-2,3-1-30,7-1-50,3 0-94,8-2-118,6 0-71,9-2-30,8-1-11,11-4-1,9-1-10,12-3-6,8 0 5,11-2 0,5-2-3,11-3-8,8 0 2,5-3 14,6-1-10,3-2 1,4 2-4,3-3-2,-1 0-6,1 2-17,-3-2 9,-4 1 2,-4 0 3,-7 1 1,-4 2 9,-10 1-3,-7 1-1,-11 2-8,-10 2-55,-11 3-104,-9 2-132,-13 2-114,-9 2-112,-12-1-113,-9 1-16,-13-3 75,-11 1 108,-11 1 108</inkml:trace>
  <inkml:trace contextRef="#ctx0" brushRef="#br0" timeOffset="262.015">14936 11710 109,'-67'6'267,"5"-1"21,7-2 25,10-1-71,7 1-57,10-2-45,9 0 17,11-2 48,10-2 49,13-2 22,10-4 30,12-2 26,12-2 2,10-2-61,12-1-70,9-2-82,9-1-38,8-1-30,3-4-33,6-1-8,2-1 1,1-1 13,-1 2-8,-2-1-8,-3 2-7,-6 0-5,-7 2-117,-7 5-212,-11 5-213,-13 3-110,-17 5-59,-19 0-27,-26-1 97,-23-4 206</inkml:trace>
  <inkml:trace contextRef="#ctx0" brushRef="#br0" timeOffset="3386.1937">15110 12624 38,'-19'-2'199,"1"2"43,1 0-13,2 0 54,3 0 42,3 0 8,3-3-5,5 2 22,6-2-2,5-2-31,7-2-44,8-3-5,6-2-30,6-2-54,4-1-66,4-2-52,4-1-25,1-2-25,2 0-11,-1-1-10,-1-1 3,-1 0-6,-5 2-28,-5 2-103,-6 2-107,-6 4-80,-8 2-65,-6 4-51,-8 3-20,-8 3 46,-4 3 91,-9 1 28,-5 1-3,-6 1 20,-6 0 30,-3-1 37</inkml:trace>
  <inkml:trace contextRef="#ctx0" brushRef="#br0" timeOffset="3590.2053">15255 12307 87,'-28'-9'221,"5"0"27,5 4-56,3 4-23,3 5 0,5 8 2,1 8-13,2 8-5,4 7-7,2 8-9,0 6-24,4 7-38,1 3-21,1 5-15,1 2-20,1 2-1,1-1-31,2-2-50,-3-2-35,1-5-33,-1-5-25,-2-5-28,0-7-10,0-7 15,0-8 8,0-12 20,0-7 17,1-13 18,0-11 24,0-13 13,0-16 2,0-13-25,1-14-8,0-12 7</inkml:trace>
  <inkml:trace contextRef="#ctx0" brushRef="#br0" timeOffset="4950.2831">15400 12424 133,'8'-100'175,"-1"13"22,-1 13 3,-3 13-6,3 15-1,-4 12 23,0 17 57,0 13 61,0 15 44,-1 16 22,1 15 4,-1 10-41,1 9-86,1 6-93,2 3-70,0 3-37,1 2-31,1 0-18,1 0-14,-1 0-4,-1-2-1,1-1-9,-2-4 0,-1-5 0,-1-6 1,-3-5-2,-1-6-38,-1-7-51,-2-8-79,-2-6-96,-2-9-90,-1-9-74,-1-11-25,0-13 2,0-10 40,-1-13 71,-1-7 80,0-5 76,-1 0 69,0 3 70,0 8 69,0 7 49,1 8 38,2 6 20,0 6 13,3 7 5,1 2-9,1 7-15,5 4-11,3 3-24,1 3-19,4 2-19,1 1-21,2 3-12,0 0-10,2 0-7,-3-1-6,2-1 0,-4-1 5,-2-1-8,-2-1 2,-4 0 3,-2 0 3,-4-1-3,1 0 6,-3-4 65,1-2 72,2-1 40,2-3 24,2-3 18,2-5 1,2-5-54,4-2-64,1-4-43,3-1-16,1-1-26,1-2-40,-1 2-70,0 4-85,-2 3-67,-2 5-56,-5 3-18,-3 9 2,-2 4 48,-6 7 69,-4 6 54,-6 7 45,-5 5 24,-7 6 23,-4 4 19,-4 5 8,-4 4 19,1 4 22,-2-2 37,3-1 32,5-4 37,5-9 25,6-7 9,7-11-13,7-8-18,9-10-26,8-9-31,7-10-18,7-8-7,7-6-8,6-5-8,4-3-3,5 0-2,0-1-12,-1 2-14,-2 6 1,-3 6-7,-4 7-11,-6 7-5,-7 10 5,-7 9 3,-5 11 7,-8 7 2,-5 10 12,-6 6 0,-6 6 19,-4 8 21,-4 1 16,-1 0 17,0-2 5,0-4 8,5-10-11,3-6-21,4-8-22,4-7-15,2-11-22,3-11-28,4-11-31,4-14-18,6-6-10,3-11-7,2-1 17,3-2 18,0 0 34,1 4 27,-1 3 47,4 5 31,-1 5 9,1 6 10,0 4 1,1 5 0,0 5-29,3 6-21,0 2-12,1 3-7,-2 4-9,0 0-7,-2-2-10,0 1-4,-3-2-4,-4 0-11,-2-1-8,-2-1-33,-4-4-54,-2-3-44,-5-2-36,0-6-28,-5-4-20,0-9 10,1-7 35,-2-12 34,0-13 34,2-9 27,0-10 16,4-5 27,-2-3 17,1 3 30,1 6 29,0 8 29,1 12 25,1 11 2,-2 11 22,2 12 16,0 12 3,2 13 0,0 12 9,2 13 21,-1 8 12,3 9-16,-1 7-7,-1 6-8,1 3-14,0 3-30,0 0-33,-1-1-17,-1-3-19,-1-1-12,0-3-6,-2-6 4,0-4-5,-1-9 0,-1-6 0,-1-6-5,0-9-17,1-9-30,-1-11-14,1-11-30,0-14-33,0-14-22,0-13-9,0-12 16,1-11 16,1-6 26,-1 0 35,0 2 42,-1 4 49,2 8 42,1 9 30,-1 8 16,2 10 3,1 8-7,0 8-16,3 8-17,1 7-6,3 7-4,2 7 0,3 7 7,1 7 10,-1 5 21,2 8 26,0 7 29,-1 8 30,-2 6 23,-1 8 6,-2 7-17,-3 5-35,-2 5-33,-2 2-36,-2 2-23,-1 0-22,-3-2-17,0-1-9,-2-5-6,0-4-3,-1-4-9,-1-8-1,0-7 1,2-9-4,-2-7-2,0-8 0,-1-11 1,0-11-1,-1-13-1,2-12-2,-2-15-7,2-9-34,1-10-11,1-9-2,0-2-5,1-1 1,-2 3 15,0 6 56,-1 8 24,2 8 22,-1 8 9,1 8-1,-1 7-7,0 8-25,-2 8-12,0 7-19,1 8 8,0 6 0,0 4-5,-2 3 4,5 2-2,-1-1-1,2 1-12,2-1 1,-1 1-41,2-4-154,1 0-143,-2-2-131,1-1-121,0-6-82,0-4-4,2-6 132,3-7 130</inkml:trace>
  <inkml:trace contextRef="#ctx0" brushRef="#br0" timeOffset="5591.3198">16299 12371 208,'2'-6'397,"-2"-2"49,1 1 27,0 1-73,2 2-112,-2 1-39,2 2-35,2-1-1,1 2 7,3 1 8,-2 0-24,5-1-32,-1 0-40,1 0-43,0 0-28,0 0-26,-2 0-9,0-1-9,-3 1-9,0 0-3,-3 0-16,-2 0-40,0 0-121,-2 0-138,-2 1-109,0-1-100,-2 3-101,-1-3-19,-2 0 93,-1 0 119,1 0 103</inkml:trace>
  <inkml:trace contextRef="#ctx0" brushRef="#br0" timeOffset="6311.361">16355 12489 186,'-3'24'226,"-1"0"15,0 3-64,1-2-48,-1 1-17,-1 1-3,3-1-1,-4 2-4,5-2-11,-2 0-17,1-2-19,1 0-14,-2-2-17,2-4-11,1-2-8,0-4 5,2-3 7,3-6 9,2-6 12,3-6 13,5-8 3,4-5-4,4-5-4,4-3-12,4-2-10,4-2-8,3 0-2,2 2-2,2 0-6,0 3-4,-1 3-2,-1 5-7,-3 5-1,-4 4-3,-3 4 9,-5 6-6,-5 4 10,-4 6 3,-6 4 8,-5 4 21,-6 3 7,-5 4 6,-3 0 5,-4-1 6,-2 0-10,-2-2-12,-1-4-9,1-4-13,-1-5-12,1-6-24,3-9-37,1-6-44,1-8-35,3-10-21,-1-9-27,3-5 5,0-8 29,1-1 31,2 1 38,-3 4 46,2 7 52,-1 6 39,1 10 22,1 8 14,0 10 39,1 12 38,1 13 51,0 13 47,0 8 47,2 10 30,1 7-18,2 4-36,2 5-68,1 2-80,1 0-52,2-1-25,0 1-25,1-2-12,0-2-13,-1-4 10,-1-4-8,-2-5-19,-1-4 11,-2-5-11,-3-6 0,-2-5-8,-2-4-36,-3-4-48,-3-6-85,-3-4-77,-2-5-72,-7-4-34,-1-4 10,-2-3 47,-2 1 74,-1-1 123,4 2 148,1 1 140,5 0 89,3-1 49,3 1 22,8 0-21,3 0-61,5-2-88,4-2-58,6-1-40,4-2-5,4-1-14,4-3-20,1 3-13,0 2-13,-3 2-3,-1 2-13,-5 5-7,-3 5 4,-4 5 6,-6 9 7,-6 5-1,-7 8 1,-3 7 12,-7 5 4,-2 1 1,1-1-5,1-3-3,4-7 2,4-5-10,6-8-9,7-4-3,4-9 2,8-8 4,5-7-3,4-6-14,6-7 0,3-3-131,3-4-184,3-2-186,0-2-121,0-3-48,-2-3-27,-3-4 110,-2-5 174</inkml:trace>
  <inkml:trace contextRef="#ctx0" brushRef="#br0" timeOffset="6840.3912">17434 12281 65,'-12'-14'389,"-4"6"45,2 4 27,0 8 11,1 9-184,-1 9-110,-1 8-67,0 6-20,1 3-6,-1 2 6,3-1 12,2 0 6,2-1 2,4-4-10,5-4-2,5-3-1,2-6-8,7-5 6,3-7-5,1-6-14,5-6-18,3-5-20,1-5-22,2-3-41,1-2-55,-2-2-77,0-3-78,-3 0-65,-2-1-37,-3-1-10,-3-1 26,-5 1 67,-3-1 81,-4-1 59,-3 1 42,-3 0 38,-2-1 37,-3 1 38,-2 5 50,-1 4 81,-2 4 65,-2 8 63,2 10 33,-2 10 24,0 11-24,0 8-46,-1 10-49,2 10-63,2 6-45,1 7-50,0 5-29,2 4-28,-1 0-13,3 0 0,2-4 3,2-8 3,1-6-16,4-8-7,4-9-18,0-10-51,6-10-114,1-13-105,2-12-77,2-12-65,4-17-40,1-14-10,3-14 38,2-15 31,3-15 52,2-14 55,0-12 47</inkml:trace>
  <inkml:trace contextRef="#ctx0" brushRef="#br0" timeOffset="7174.4103">17935 12189 135,'13'-73'333,"-6"15"60,-4 13 27,0 18-79,-6 13-25,-1 16 18,-1 13-10,2 7-1,-1 6-8,5 3 0,3 2-47,3 0-92,4-1-71,3-3-46,1 0-16,1-3-23,1 0-12,0 0-1,-1 0 8,-1 3-3,-2 4-6,-4 3 1,-2 4-5,-3 3 17,-3 3-19,-2 3-3,-2 1 10,-3-1 2,-3 1 0,-2-2-3,-3-2-3,-2-5-3,-2-6-13,-1-4-8,3-7 3,-1-7-14,3-8 12,2-8 7,2-9 5,2-6 6,3-8 2,2-2 12,0-1-6,2 4 0,2 2-2,2 4 2,0 3 4,5 2-14,2 5 2,3 3 2,2 5 0,2 5-4,4 3-4,3 3 2,5 3 8,1 1 5,3 0-57,0-2-137,0-3-152,-1-2-129,-1-2-145,-3-2-84,-3-4 19,-4-4 117,-6-5 135</inkml:trace>
  <inkml:trace contextRef="#ctx0" brushRef="#br0" timeOffset="7956.4551">18430 12383 462,'0'-36'662,"-21"-110"2241,22 131-2779,2 3-59,-1 3-26,3 4-21,1 2-14,1 6-11,-1 2-30,-1 7-47,-1 5-75,-4 6-79,-3 4-52,-2 5-23,-4 4 11,1-1 38,0-2 70,3-4 90,1-4 59,2-2 45,2-5 46,3-4 29,3-2 25,1-5 1,3-4 11,3-1-8,-1-2-26,1 0-27,0 1-30,-3 2-16,0 3-27,-4 3-8,-4 6-11,-2 2 12,-5 7 10,-3 1 13,0 4 17,-4 2 22,1 0 26,1-1 7,2-3 7,4-2 2,1-4-4,2-3-14,3-5-19,2-2-15,2-5-1,-2 0-3,5-3-7,-1-3-5,2 0-4,-1 1-3,-1 0-1,0 1-8,-2 0 0,1 0 6,-4 1 1,1-2-1,-1 1-3,0-1 1,0-1 6,2-3 0,2-4 5,0-6 0,3-5 1,0-6-3,1-6-3,3-4-13,0-5-1,2-2 5,-1-1 6,0 2-1,-1 2-4,-3 6 7,-1 6 0,-4 6-9,-1 5 19,-1 8 9,-1 6 25,-1 7 16,1 3 23,-1 6 2,-1 2-24,1 1-3,1 0-19,-1 0-10,1-2-40,1-1-27,1-4-19,-1-4-41,1-3-59,0-6-52,0-5-23,0-4-20,1-5-10,0-7 16,1-6 37,1-7 38,0-9 22,2-7 28,0-8 26,-1-2 17,0-1 30,-3 5 54,0 6 102,-1 9 97,-2 6 57,1 11 35,-3 5 44,1 10 34,-1 11-44,-1 11-70,2 10-34,1 11-40,0 11-48,2 10-58,2 9-31,1 5-21,2 6-29,1 4 12,2 3-8,0 2-16,-1 2-5,1-1 5,0 1 19,-3-2-5,-2-3 5,-3-3-5,-3-5 6,-5-4 2,-5-4-6,-1-6 2,-6-7-7,-4-4 1,-3-10-7,-5-7 11,-1-8-68,-4-10-177,-2-10-160,-1-7-153,-1-9-103,0-10-68,-1-7 39,2-8 162,-1-6 153</inkml:trace>
  <inkml:trace contextRef="#ctx0" brushRef="#br0" timeOffset="8362.4783">19349 12299 244,'-11'8'504,"1"-1"46,4 0 21,4-3 12,3 0-249,5-1-151,3-3-58,1-2-7,3-2 13,1-1 23,-1-3 8,2 2 1,-1-1-21,-1 0-33,-1 1-32,-3 1-30,0 1-18,-2 0-14,-1 1-8,-2 1 4,-1 0-6,-1 1-9,0 0 3,1 1-22,1 2-118,-4 3-180,0 4-149,-3 2-143,-1 3-81,-3-1-19,-1 0 99,0-1 160</inkml:trace>
  <inkml:trace contextRef="#ctx0" brushRef="#br0" timeOffset="8691.4971">19420 12546 212,'-6'28'362,"1"-4"50,2-1 42,0-3-62,3-2-91,0-1-36,1-3-25,1 0-36,1-3-50,1 0-38,0-3-32,2-2-51,0-3-59,0 1-42,3-3-23,-2-4-31,0-2-26,0-2 1,-1-3 22,2-2 18,2-2 26,-1 0 20,0 1 20,-2 3 15,-1 1 3,-1 1 14,0 4 13,0 1 13,0 3 15,0 3 21,1 0 18,-2 3 6,0-1 5,-1 1 2,0-1-12,2-1-8,0-2 4,1-2 2,1-2-5,3-3-5,-1-5 5,3-2-9,-1 0-22,-1 2-13,0 1-15,-1 2-4,0 2-9,1 2 4,-2 3 3,3 4-10,-1 1-43,2 1-77,-1 1-80,0 0-85,2-2-92,0-1-91,0-4-4,0-4 50,-1-6 64,-1-2 73</inkml:trace>
  <inkml:trace contextRef="#ctx0" brushRef="#br0" timeOffset="8873.5075">19920 12330 73,'1'-11'583,"-1"0"97,2-1 53,1 2 24,5-1-92,1 0-299,5-2-164,4 0-95,6 1-54,3-1-30,4-3-20,4-1 20,3-1-21,3-1-4,2-1 0,0 0 16,-1 2-6,-3-2-100,-2 5-140,-6 1-124,-7 3-90,-7 5-113,-6 3-84,-11 6 13,-8 3 114,-5 4 107,-5 2 84</inkml:trace>
  <inkml:trace contextRef="#ctx0" brushRef="#br0" timeOffset="9024.5162">20303 12167 237,'-25'34'500,"3"1"131,1 3 64,5 4-58,3 5-92,3 4-117,4 3-166,4 4-117,2 2-67,3 2-36,2 1-23,3-2-13,1-3-5,1-3-2,2-4 2,-1-5-2,1-5 2,-2-6-13,1-3-89,-4-7-135,-1-3-121,-2-6-119,-3-5-109,-2-6-78,0-7 44,-2-9 105,-1-10 109</inkml:trace>
  <inkml:trace contextRef="#ctx0" brushRef="#br0" timeOffset="9158.5238">20277 12800 268,'-3'-13'609,"-1"5"78,2 3 35,1 3 24,2 6-223,6 3-228,-1 2-134,3 2-77,0 0-38,5-1-56,0-2-65,3-4-114,0-2-138,2-5-119,2-2-120,0-6-66,0-4 3,1-5 88,1-7 115</inkml:trace>
  <inkml:trace contextRef="#ctx0" brushRef="#br0" timeOffset="9314.5328">20732 12443 159,'12'-5'583,"-3"1"94,-3 1 58,3-2 22,1 5-146,3-2-267,2 1-145,0-1-94,4-1-47,2-1-30,2-3-49,3-1-53,2-6-94,2-1-116,1-4-105,1-1-75,-1-4-42,0-1-33,-1-3 12,1-4 74,-2-1 77,0-4 67</inkml:trace>
  <inkml:trace contextRef="#ctx0" brushRef="#br0" timeOffset="9542.5458">21368 11913 63,'7'-22'361,"-4"3"167,0 3 112,-3 2-24,-3 3-58,0 4-51,-1 5-105,-3 6-164,-2 4-109,0 5-52,-1 5-28,-1 3-21,0 4-15,1 0-2,1 3-1,1-4-7,3-1-1,1-2-2,39 46 0,-19-62 0,4-2-2,3-3-1,4-2 1,1-2 0,2 0 0,1-2-15,1 0-47,-1 0-108,-2-1-129,-3 3-96,-4-1-79,-5 3-62,-4 3-16,-4 2 31,-8 3 90,-5 5 78,-4 4 70</inkml:trace>
  <inkml:trace contextRef="#ctx0" brushRef="#br0" timeOffset="9710.5554">21595 12230 63,'-12'31'245,"3"1"32,0-1 24,5 1-80,3-1-58,2 1-41,2 0-36,4 1-20,1 0-20,1-1-6,-1 0 4,-2-1 24,0 0 29,-4 0 44,-2-2 60,-4 0 50,-3-1 50,-2-1 1,-4-1 4,-3-4-39,-1-1-70,-5-4-67,-1-5-165,-2-4-186,-2-8-172,1-3-160,1-9-90,4-9-41,4-7 78,4-8 136</inkml:trace>
  <inkml:trace contextRef="#ctx0" brushRef="#br0" timeOffset="9931.568">22196 11779 47,'0'-3'438,"-3"-1"84,-2 2 39,-1 1 27,1 3-163,0 2-129,1 2-124,-2-1-86,3 2-79,1-1-90,0-1-86,2 0-78,0 0-58,0 1-44,0 0-24,0-1-12,0 0 20,-3-1 39,-2 2 38,-4-1 40</inkml:trace>
  <inkml:trace contextRef="#ctx0" brushRef="#br0" timeOffset="10428.5965">22041 11946 193,'-14'22'312,"3"0"28,1 3 17,2 1-121,1 1-72,1 2-42,-1 0-29,3-1-22,1-2-15,0 0-11,1-4-13,0-3-13,0-5-1,1-3 12,2-5 6,3-3 6,1-9 4,2-5-3,4-6-3,3-8-14,3-3-12,2-3-7,1-1-3,2 0 2,3 1-5,1 2-6,-1 4 2,0 4 1,1 4-3,-3 2-6,-1 6-25,-4 4-28,-1 5-31,-5 6-35,-3 5-37,-5 6-31,-5 2-4,-4 6-11,-6 6 2,-4 2-9,-5 6-17,-4 4 11,0 0 20,-3-1 112,3-3 80,5-3 78,1-4 82,3-5 48,4-3 31,5-5-49,3-2-18,5-3-4,5-1 12,3-1 26,5-4 20,4 1 18,2-1 12,3 1 8,1 0-6,2 3-16,0 0-19,-2 2-28,-1 1-13,-3 2-22,-1 3-10,-5 0-13,-2 3-17,-3 2-9,-6 1-24,-4 1-19,-2-1-23,-6 2-10,-3 0-12,-3-3-2,-3 0 8,-1-4-4,-2-3-5,-21 7-3,21-22-3,1-3-11,3-7 1,2-6 4,5-8-2,4-5-44,4-7-153,7-8-142,3-5-107,7-2-113,5-6-92,5-5-12,5-3 124,2 1 126,2 1 104</inkml:trace>
  <inkml:trace contextRef="#ctx0" brushRef="#br0" timeOffset="10780.6166">22606 12174 243,'20'-6'338,"1"-1"58,1 2-29,-1 0-45,1-1-44,0 0-55,1-1-63,2-2-45,2 0-29,1-4-29,1-1-6,0 0 1,0 0-1,-1-1-5,-3 2-8,-2 1 8,-6 3-8,-2 2-10,-5-1-11,-5 3-24,-6 3-22,-7-1-56,-6 1-97,-5 1-108,-6 0-80,-2 1-9,-2-5 27,1-2 61,4-5 106,3-4 113,2-5 132,3 0 98,0-2 69,4 3 39,1 2 12,2 3-2,-2 6-45,2 9-58,1 7-78,2 8-33,2 9-15,-1 7-3,1 6 3,0 3-12,2 2 2,-1 1 3,3 1-12,-1-2-15,0-2 5,1-4-9,0-2-16,0-5-40,1-5-24,0-5-56,-1-7-88,2-6-71,3-10-58,2-9-43,2-9-30,6-11 31,3-10 67</inkml:trace>
  <inkml:trace contextRef="#ctx0" brushRef="#br0" timeOffset="11323.6477">22974 11703 91,'29'-83'248,"-3"9"61,-5 13-12,-3 9-7,-5 12 1,-4 13-10,-6 11-42,-3 13-61,-5 15 6,-5 14 5,-3 11 5,-4 9 4,-4 7 18,-1 7 33,-4 5-38,-1 3-32,-1 3-41,0 4-28,0 2-30,-2 1-40,2 0 21,-2 0-26,3-2-7,-2-1-2,4-4-17,1-4-9,2-4-31,1-5 23,5-9 8,2-6-14,4-9 22,2-6-22,2-8 0,6-7-9,4-9 4,6-8 21,5-9-31,5-8 26,5-4-17,4-4 22,2-2 2,8-1-17,2 1 22,3 2-2,2 3 18,2 1-36,-1 5-6,0 3-9,-1 4 4,-1 3 24,-4 7 2,-2 3-8,-4 3 8,-7 8 19,-5 4-8,-4 3-18,-2 35 32,-15-22-16,-5 2-19,-5 0-15,-3 0-15,-2-1 7,-2-1-18,-3-3-13,-1-3-3,0-5-20,1-4 3,-2-5-21,1-4 6,0-7 2,3-6-11,0-3 43,-1-6 55,4-5 52,1-1 76,-1-1 51,3 0 54,0 4 9,3 2-40,0 7-33,3 3-62,2 8-24,1 7-34,1 12-41,1 8 5,1 10-20,1 9-4,1 9 6,1 10 4,1 8 16,1 11-70,2 9-142,-3 12-303,-2 11-178,-5 7-85,-7 7-43,-6 1 41,-9 3 140</inkml:trace>
  <inkml:trace contextRef="#ctx0" brushRef="#br0" timeOffset="43744.502">7692 9090 191,'-17'6'228,"3"0"36,1-3-59,2 1 18,2-2 12,6 0 0,3-2-3,5 1-25,7-2-31,9-1-63,4-1-34,8-2-20,7-1-20,7-2-4,5 0-2,5-3-11,6 0-2,2 0-5,4-1 3,4 1-12,-3 1-6,1 2 4,0-2-2,-3 3-2,0 1 5,-4 0 3,-4 2-6,-2 1-1,-6 1-8,-6 1 0,-7 2-14,-7 0-8,-9 1-18,-9 1-71,-10 1-91,-10 4-91,-11 0-87,-10 4-45,-8-2 1,-9 2 53</inkml:trace>
  <inkml:trace contextRef="#ctx0" brushRef="#br0" timeOffset="44029.5183">8219 9227 15,'-60'25'318,"8"-7"62,8-3 35,9-3-37,10-2-97,9-5-88,9-2-65,10-3-52,11-2-8,7-4-13,11-1-8,8-3-5,9-2-2,8 0-11,6 0-31,6 0-10,4 2 14,4-2 16,4 5-4,3 1 0,0 3 7,3 2 0,-1 3-14,-2 3 2,-1 0-6,-2 2-1,-4 3 3,-3-2 4,-6 4-6,-5-3-9,-6 3 2,-6-1 4,-7-2-4,-6 1 5,-7-3 7,-7 0 5,-5-3-5,-6 2-2,-2-4-4,-4 0-36,-2-2-137,0-3-158,-4-4-83,0-5-47,-3-5-19,-1-7 21</inkml:trace>
  <inkml:trace contextRef="#ctx0" brushRef="#br0" timeOffset="56386.2251">20859 10965 97,'-12'-17'204,"3"-2"20,1-2-59,1-2-30,3-2-6,1-4 8,1-2 9,2-3 20,2-1 27,2-2 24,2 0 21,4-2 20,0 0 19,21-33 295,-12 37-304,1 2-34,1 3-40,1 2-49,1 4-44,0 3-43,-3 5-27,2 4-15,-2 4-9,-2 5-4,0 3-4,-1 5 2,-1 3 3,-2 4 4,-1 3 0,-1 4-1,-3 2 0,-1 2 2,-4 5-3,-4 1-4,-2 3 0,-4 4-2,-6 3 2,-3 2-4,-6 2 2,-3 2 0,-6 1 0,-2 1 0,-2-1-2,-1 1 2,1-2-2,0-3 2,3-2-4,3-6 0,3-4-3,5-5-1,3-5 2,4-3 0,5-5 7,4-3 3,4-4 0,5-3 2,5-4 1,4-3-4,5-1-3,3 1-3,3-1-5,2 0 3,2 0-11,4 1 27,0 0-2,-1 1-7,2 4 16,-1-2-24,-1 1 16,0 1-21,-4-1 0,-1 0 23,-1-1 12,-4 0 3,-2-2-16,-3-1-5,0-2-12,-5-3-52,-1-1-72,-1-3-46,-3-3-35,1-3-36,0-4-20,2-3 26,-2-3 41,2-2 65,-1 0 40,-1-3 45,-1 5 66,0 1 59,-3 4 89,1 4 38,-2 3 43,-1 3 23,-2 3-28,-1 6-33,-2 4-70,-1 6-39,-2 6-46,-1 7-20,-2 3-8,1 3-19,1 4-8,2 2-1,0-1 9,5 3-1,1-2 7,4-1 15,3-1-12,5-1 1,1-3-17,4-2 6,5-3-35,1-3-3,2-6 8,3-3 2,0-5 16,1-4 13,1-5 22,-3-3 1,-2-4-1,-2-4 13,-5-3-35,-2-3-18,-5-2-7,-2-3 4,-5-3 0,-5 0-8,-3-1 24,-4-1 1,-6 1 9,-2 2-7,-7 3 15,-1 4-11,-4 2-6,-2 5-5,-1 4 1,-1 3-18,0 4 3,1 5 12,1 3 10,3 3-1,5 4-1,3 1 29,4 3-20,4 2-20,6 1 6,4-1 0,4 3-8,5-3-69,3-1-112,5-1-107,4-4-82,3-3-98,5-1-69,3-3-37,3-4 51,0-4 91,2-1 60,-1-4 86</inkml:trace>
  <inkml:trace contextRef="#ctx0" brushRef="#br0" timeOffset="56694.2427">21913 10597 145,'6'-8'362,"-2"2"61,-4 2 35,-1 3-78,-3 2-47,-1 5-51,-2 6-50,-1 2-33,1 8-11,-2 3-5,2 3-23,3 4-32,1 2-17,3 1-33,1 0-31,5-1-18,5-1-12,3-2-5,2-3-16,4-2 3,0-6 4,2-3 3,1-5 4,0-3 10,1-5-2,-1-4 0,0-4 2,-2-3-2,-2-5-5,-3-4 0,-2-3 16,-4-4 5,-5-4 21,-3-4 6,-4-5 25,-5-3 11,-6-2-12,-5-1 11,-6 1-15,-1 0-2,-8 7-28,-1 4-16,-4 9-14,-1 11-116,0 9-147,2 10-297,3 10-152,4 6-78,2 4-33,2-2 74,8-6 127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4095.875" units="1/cm"/>
          <inkml:channelProperty channel="Y" name="resolution" value="6553.3999" units="1/cm"/>
          <inkml:channelProperty channel="F" name="resolution" value="10E-6" units="1/cm"/>
        </inkml:channelProperties>
      </inkml:inkSource>
      <inkml:timestamp xml:id="ts0" timeString="2023-12-25T04:02:05.17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4817 994 103,'-2'-3'93,"2"-1"-10,-2 1-1,0 2 4,1-1 2,1 1 7,0 1-4,0 0 7,0-1 6,0 1-4,0 0-4,0 0-15,0 0-18,-2 1-21,2 0-24,-1-1-18,-1 2-13,2 1-5,0-3-15,0 2-15,0-1-23,0 1-19,0-1-8,0 0-7,0-1 12,0-1 14,0 0 31,0-1 16,0 0 8,-2 1-5,-1-4 12,1 3 9,-2-2 2,1 0 6,-1-1 9,0 1 15,1 0-8,-1 0-3,0-1-3,1 1 7,1 0-4,-2 0-2,1 2 9,0-2 0,1 1 13,0 0-5,-2 1 3,2-1 1,-1 2 3,1 0 6,-1 0-6,1 0-1,1-1-7,1 2-1,-1 0-12,1 1-11,0 0 0,0-1-18,0 1 7,0 0 7,0-1-4,0 0-1,0 1-4,0 0 14,1 1-7,-1-1-3,1 2 3,0 0-1,0 1-1,0 0-3,0 0-11,0-1-19,-1 0-22,3-1-20,-2 1-31,0-1-28,-1-2-28,0 0-2</inkml:trace>
  <inkml:trace contextRef="#ctx0" brushRef="#br0" timeOffset="2505.1433">4753 844 84,'1'-8'81,"0"-2"-15,0 1-1,0 2-5,0-1-8,0 3 6,0-1 1,-1 2 0,2 1 5,-2 0-2,-2 2-2,2 2-10,0 0-9,-2 2-3,1-1-9,1 2 1,-2 2 3,1 2 5,0 2 10,1 1-1,0-1-2,0 2-3,0 2-7,0-2-7,-2 1-8,2 1-4,0-2-3,0 1 2,-1 1-4,1-2-3,0 1-6,-1-2 0,-1-1-2,2 2 2,-1-4 2,1 1-3,1-2 1,1 0-1,-2-1-7,2-1 4,-2-1 0,2-2 18,-2 0-6,0-1-5,0 0 3,1 0-2,1-1 2,-1 0-15,-1-1 4,0 0 9,-1-1-1,0 1-3,1-1-16,0 2-15,2 0-9,-2 0-17,2-2-15,-1 2-14,-1 0 4,0 0 10,0 0-3,0 0 0,0-1 8,0 0 16,0 0 11,3-3-4,-1 1 11,-2 0 12,0 1 6,0-2 6,-1 1-6,1 1 15,0-1-6,-1 1 6,1 0 5,-3-1-1,3 0 2,-2 0 6,0 1-1,0 0-2,1-1 9,1 2 0,0 0-1,0-1-12,-2-1 4,4 1 5,-2 0-16,0-1 1,0 2-3,0-2 10,0 2 4,0 0 5,-2 0 7,0 1 5,2-1 7,0 0-1,-2 1-2,2 0 0,0 0 0,0 0-1,0 1-6,2 0-2,-2-1 2,2 0-6,-2 0 2,2-1-1,-4 0 5,0 1 3,0-1-11,2-1 1,0 2 0,-1 0-4,1-2-8,0 2 2,0 0 9,3 0-9,-1 2-9,0-2 2,0 0 0,0-2-7,-1 1-5,1 1 4,1-1 2,-1 0 4,0-1-4,1 0-2,0 0-1,0 1 9,1 0 5,-2-1-8,0 0 5,1 1 0,-1-2-4,2 1 1,1-1-7,-2 1 4,1 1 0,-2-2-3,1 2 10,-2-1-9,0-1 1,0 2 1,1 0 4,-2 0 1,2 0 2,-1 0 1,-1 1-1,0 0-1,2 0 0,-2 0 0,0 0 0,0 0-9,0 0 12,2-1-1,-1 1 0,3-1-10,-2 0 2,3 1 8,-1 0-6,0 0 3,0 0 22,0 0 10,2 0-3,-2-1 13,2-1 6,0 2 2,0-1-8,2 0-4,2-2 10,-2 0-2,2 0-6,1 0 5,2-1 6,-2 1 16,0-2-10,1 1-6,0 0-10,-2 0-14,1 2-1,1-1-23,-2 0 1,1 2-10,0-1-8,0 0 2,2 0-10,0 1 9,0 0 25,1 1-4,1-3-1,0 2 2,2 0-1,-1-2-18,-1 1-9,0 0 10,-1 0 14,0 2-5,-1 0-12,0 0 16,0 0 3,-2-1-15,1 1 5,0 1 4,-2-1 10,2 2 0,-2-1-17,1 1 3,1 0 15,1 0-4,0-1-19,1 0 1,1-1 8,1 1 10,1 1-20,0-2 5,-1 2 12,1-1 0,1 1-5,0 0-3,0 0 0,0 1 3,0-1-1,1 0 2,1 1 3,-1-1 1,2 1-2,2-2 3,-1 0-2,1-1 2,0 0 0,0 0 8,1-1-4,-2 0-6,1-1-4,-2 1 2,1 0-16,-1 0-10,-1 1 19,0 0 3,0 0 5,1 0-5,-1 0 18,3 0-3,-1 0-11,4 0 0,0-1-1,0 0-2,0-1 1,0-1 15,0 0-5,1 1-4,0-2 24,0 1-8,-1-1 12,1-1-21,0 1-4,1 0-19,-2 1-20,1 2 11,-1-1-4,2 1 4,-4-1 5,3 1 22,-2-1-20,1 2 4,3-2-7,-2 1-1,1-1-2,3-1 14,-1-1 46,1 1-17,1-2-2,-1 3 29,-2 0-19,0 0-39,1 1-37,-1 1 14,3-1-4,0 1-16,1-1 16,0 1 30,-1-1 16,1 1-5,0-1-2,0 0 11,2-1-6,-1-1-4,1 1-18,0 0 6,0-1-12,0 1-24,-1 0 16,0 1 54,-1-1-12,0 1-8,0-1 52,2 1-16,-2 0-22,3 1-57,-2 0 4,0 0 7,-2 0-44,2 0 14,0-2-2,0 0 28,1-1-3,-1 3 16,-1-3 33,1 3 2,-1 0 28,1 0-59,-1-1 32,2 0-9,-1-1 44,2 0-2,0 1-33,-1-1 25,1 0-46,-3 1 7,-1-1-69,0 0 16,-3 0 7,1 1-1,0-2 15,0 0 4,4 2 25,-3-2-26,3 2 27,-2 1 55,-3 0-1,2 0-36,-1 1-28,-1-1 14,0 3-15,0-2-78,-1 1 28,0-1 18,1 0 20,-2 1 31,0-1-9,-2 1 34,0 0-30,-2-2 4,-4 2-26,2 1-59,2-1 38,1 2 12,0-1 28,0 1 3,-2 0 18,-2 2 32,1 0 12,-3-1-19,1-1-46,3 2-6,-2-2-11,1 1-9,-1-2-29,0 2 15,1-1 26,0 1 3,2-2-16,-2 0 6,1 3 1,1-4 5,-1 2 10,0 0 4,-1-3 23,-4 0 5,-3 0 31,-3-1-35,0 1-18,0 0-16,2-1-12,0 1 23,-3-1-51,-2-1 13,-3 0 16,0 1 10,-3-1-15,0-1 16,-2-3 2,-1-1 2,1-4-33,1 3 18,2-3 6,-1 1-14,1-1 50,-6-2 3,1 0 10,2-3-42,-1 3 11,2 0-32,-1-1-31,1 2 13,-2-4 35,1 3 13,0-2 13,0 3 11,0 0-10,0 1-11,0 1-36,-1 3 36,2-2 3,-1 0 20,-1 3-15,2-2 22,-1 3 68,1 0 45,-2 0 48,0 1 6,-3-2 58,2 3-24,1 0-47,1 0-27,1 1-46,0 1-120,0-1-24,-2 1-43,1 2 30,2 3-22,-2 4 43,3 1 66,-1 2-16,-1 0 62,0 1-37,-1 2-74,-1 1-17,2 1 45,2 0-16,0 1-17,1-1 13,-2 1 81,0 1-53,-4 0-16,0-2 6,-2-3-30,3 1 13,0-1-44,2-3 1,0-1 32,-2-2-69,1 1 40,-4-2 17,2 0-18,0 0 41,2 0-10,0-1 79,2 0 8,-2-1-38,1 2 30,0-2-31,0 1-67,1 0-91,2-1-56,2 2-98,-5-2-177,-1 3-171,-4-4-36,-2-4 28,-2-4 23,-3-8 79</inkml:trace>
  <inkml:trace contextRef="#ctx0" brushRef="#br0" timeOffset="3794.217">4834 686 55,'-1'-5'78,"1"-2"-12,-2 2-14,0-2-5,1 1-5,-1-1 4,1 3 1,-1-1 2,1-1 0,-1 0 4,0 1 0,1 0 3,-1 0 2,1 3 2,0-3 0,-1 4 5,1-1-1,1 1-5,-2 0-5,1 1-9,-1 0 50,2 1 16,0-1 7,0 2 3,0 0-4,2 3 9,-1 2-47,1 0-20,1 3-15,-1 1-12,-2 1 5,2 0-8,-1 1-8,1 2-8,0-2 4,-1 0 1,1 2-3,-2-2-1,-2 1 1,2 0-1,0-2-7,-1 1 0,1-2 3,0 1-1,0-2-4,0-3 4,-1 0 9,2-1-9,-1-2-1,0-1 5,1-2-2,1-1 3,-1-1-3,0 1 11,0-3 8,-2-3-7,1-2 3,0-4-6,0-3-12,1-4-8,0-2-6,1-2 5,0 0-4,-1-1 1,0 0 16,0 1 6,1 1-5,1 0-10,-2 4-1,2 1 9,-2 3-21,-2 3 9,0 2-7,1 3 4,0 2 0,0 4-9,2 2-12,-1 4 24,0 6 0,-2 4 9,0 2-6,1 6-2,0 3 15,2 4-30,0 2 1,1 1-40,1 2-105,0-1-152,0-1-77,-2-1-47,-2-4-19,-5-4 26</inkml:trace>
  <inkml:trace contextRef="#ctx0" brushRef="#br0" timeOffset="4767.2727">2743 1022 123,'-2'-12'260,"0"0"47,-1 4-18,1 1-32,-1 3-13,-1 3-30,0 4-50,-1 3-42,-3 7-44,0 5-29,-3 5-21,-3 5-12,0 4-7,-3 3-3,0 1-3,0 0-3,1-1 0,2-2 2,2-5 0,2-3-1,3-7 0,4-2 2,3-6 2,3-3 3,6-6 2,3-5 3,5-5 0,4-6 0,3-3-6,2-2 2,2-3-4,2 0-3,0 2-4,1 0-10,1 2-18,1 1-35,-5 2-51,0 4-49,-3 1-43,-3 5-42,-7 4-38,-3 0-28,-5 4 19,-4-1 32,-4 2 37</inkml:trace>
  <inkml:trace contextRef="#ctx0" brushRef="#br0" timeOffset="5368.3071">2944 923 42,'-3'-39'182,"-2"5"-12,1 8-14,0 6-13,-2 8-15,-1 10-26,-1 11-29,-2 14-30,-1 11-11,-1 12-8,-1 6-2,0 9 3,-1 4 6,-1 4 9,3 5 0,-1-2 0,2 3-3,0-2-9,2-4-10,1-2-9,1-5-2,2-5-7,-2-4 3,3-7-1,-1-6 1,1-8 2,1-6 1,1-6 2,0-8-1,2-9-3,2-6 1,1-12-8,3-6-2,3-9 1,3-5 0,2-6 0,3-2 6,1-1 12,2 2 11,0 5 4,1 2 7,1 6 3,-2 5-1,-1 4-7,-2 6-9,-1 3-6,-1 5 0,-2 6-3,-5 4-1,-2 6 0,-3 5 1,-4 6 7,-4 6-1,-3 3-2,-5 5 0,-2-1 0,-4 3-3,-1-1-9,0-3 0,0-4 3,1-3-2,1-6 1,2-5 0,1-6 4,1-6-1,3-7-1,1-4-2,4-7 9,1 1 9,2-3 6,2 2 3,3 1 15,1 2 14,4 3-2,0 4-6,4 2 0,2 3-1,3 3-16,1 2-8,2 4-8,2 3 7,1 0-10,1 1 3,-3 3-2,1-1-5,-1 0 4,-3 1-12,-2 0 0,-1-1-14,-3 0 1,-2-1 1,-3-1-4,-3-2-4,-2-1 4,-2-2-3,-2-4-17,-2-4-59,-1-6-77,1-7-73,-2-11-71,3-6-82,-3-12-24,1-8 35,1-10 64</inkml:trace>
  <inkml:trace contextRef="#ctx0" brushRef="#br0" timeOffset="6174.3532">3057 1015 159,'5'-29'281,"-2"7"16,-1 5 10,1 5-105,-1 5-74,-1 5-40,-1 6-18,2 4-12,0 3-11,2 2-16,-1 1-14,4 1-15,0-2-32,2-1-35,1-1-34,2-4-29,2-3-22,2-3-6,1-1 20,1-3 32,2-1 31,0 1 29,1-2 31,0 0 24,-1 1 20,-1-1 16,0-2 27,-3 2 4,2-1-5,-2 0-6,-1 1-10,-1 1-15,2 1-22,-2 0-7,2 1-6,-5 4-7,0 2-6,-4 4 0,-2 3-2,-2 4-4,-3 2-2,-1 1 1,-1 3 3,-2 0-6,-1-2-3,0 1 6,0-1 7,0-2 3,1-4-4,1 0 5,0-4 7,3-1 0,-2-1 2,4-2-3,-2-1 3,3-1 1,0-3 0,2 0-2,-1 0 2,1 0-3,0 0 2,2-1-3,1-1-5,0 2 0,0-1 0,-1 2 2,-1 1-2,-1-1-2,-1 3 9,-2 2 1,-2 1 10,-1 5 0,-4 2 5,-1 3 6,-3 4 0,0 1 5,0-1-10,1 0 1,2-4 0,1 0-3,2-4-5,1-2-7,2-4-3,1 1-3,3-4 5,-1-4-4,4-1 4,0-4 2,0-3 4,2-2-6,1-2-6,-2-2-2,2 2 0,-2-1 0,-1 2-2,-2 4 4,-3 3 3,1 4-2,-3 4 0,-4 6 0,-1 5 1,-1 6 0,-2 3-1,-2 3 4,1 3-1,-1 0 1,0 1-6,0-2-1,1-1 0,2-5-12,-1-2-35,4-6-42,2-2-37,2-6-34,2-7-22,2-6-2,3-5 29,1-1 54,0-3 58,-1 0 60,2 3 53,-1 1 48,1 0 40,0 4 12,1 0 2,2 3-14,0 0-22,0 2-28,0 1-26,2 2-28,-1 1-16,-2 1-12,1 2-14,-3-1-12,-1 2-11,-2 1-30,-6 2-48,-2 4-53,-7 0-47,-4 3-76,-5 1-38,-8 1 3,-3-3 36</inkml:trace>
  <inkml:trace contextRef="#ctx0" brushRef="#br0" timeOffset="6395.3658">3254 1673 24,'-17'-7'344,"2"-3"27,3 4 14,3 1 3,3 4-167,2 4-104,2 3-50,2 6-31,0 6-8,2 3-4,1 4-7,2 1-12,1 0-2,3-1-2,2-1 9,2-2 4,2-1 4,2-3 9,0-4 0,4-2 9,-1-3-10,2-5-9,1-3-4,-1-2-6,2-5-30,-2-3-45,-2-1-52,0-2-62,-4-2-77,-3 1-84,-5 1-23,-4 0 15,-4 2 39</inkml:trace>
  <inkml:trace contextRef="#ctx0" brushRef="#br0" timeOffset="6559.3752">3204 1565 28,'-11'-11'407,"-1"1"47,2 1 22,3 3 14,3 1-142,3 3-162,2 0-90,4 5-63,4 3-120,3 5-167,2 3-119,0 1-60,0-1-35,-2-3 2,0-7 86</inkml:trace>
  <inkml:trace contextRef="#ctx0" brushRef="#br0" timeOffset="13818.7904">19406 6043 18,'-3'-5'36,"1"1"-13,0-1-2,0 0 0,1 2-4,1 0 0,0 0 12,0 0-8,0 1-20,1 1-9,0-1-21,2 0-40</inkml:trace>
  <inkml:trace contextRef="#ctx0" brushRef="#br0" timeOffset="38063.1771">7070 674 143,'-6'-5'276,"-1"2"47,2-1-11,0 1 8,0-2-28,0 2-26,2-1-37,1 1-45,0 2-32,0 0-59,1 1-27,-1 0-22,1-1-7,0 1-3,-1 1-19,2 0-6,2 2 4,0 2 6,-2 2 10,2 4 1,-1 1 6,0 2 7,2 3 7,-3 0-3,2 3-20,-1 0-6,1 1-6,0 1 0,-2 0-8,0 0-8,2 1 5,-1-3-7,-1-1 6,1-1-4,1-2-11,-2-2-28,0 0-24,1-4-35,-1-2-93,1-5-135,-1-3-119,-1-1-34,-4-4-15,-2-4 23,-3-6 79</inkml:trace>
  <inkml:trace contextRef="#ctx0" brushRef="#br0" timeOffset="38842.2217">5544 444 120,'-5'-14'176,"2"1"-38,-1-1-12,1 2 6,0 0 0,2 2 0,-1 0 9,1 3-1,-1 2-1,0 0-10,2 3-16,-1 0-26,-1 1-24,2 2-18,0 1-11,0 3 1,0 2-7,0 3 1,0 0-4,-1 1-2,-2 3-9,2 0-5,-1-1 5,-2 2-10,2 0 7,-1 1-1,2 0 3,-3 0-6,3-2-28,-1 1-26,1-2-44,0-1-39,1 0-24,2-3-24,0-1-6,1-3 0,2-4 7,3-1-5,0-5-25,1-2-1,1-5 14</inkml:trace>
  <inkml:trace contextRef="#ctx0" brushRef="#br0" timeOffset="39781.2754">5673 364 5,'7'-7'186,"-3"2"14,0 1 18,-3 3-8,-1 3 0,0 5-8,0 3-12,-1 3-26,-1 1-41,2 0-25,0 1-27,2 1-23,1 1-20,1-2-15,2 1-12,1-3 8,2 0-4,-1-3-2,3-2 0,0-2 5,0-4-1,1-1-7,-1-3-7,2-2-2,-3-3-3,1-3-9,-3 0-4,-1-4-7,-1 0 9,-3 0-3,-1-1-2,-1 1 2,-2 1 7,-3 1 8,-1 1 1,-2 3 15,-2 0 2,-1 2 2,0 0-3,-1 3 1,1 1 7,0 1-2,2 1 21,0 0 5,3 0 8,0 1 5,0-1-15,2 0-21,2 0-16,4 0-7,3-1-2,1-1-12,4-1 5,1 0 18,3 0-6,0 0 2,5-1 2,0 1-8,-3-1-11,0 2-12,-2 0-12,-1 1 4,-1 2-3,-1 0-12,-1 3 18,-1 3 7,-1 4 23,-3 3 0,-3 1 10,-1 5 37,-2 1 12,-1-1 0,-1 1-2,1-3-5,0-1-12,3-2-13,1-2-22,-1-1 13,3-1 3,0-2-11,3-4 3,0-1-1,1-4 7,2-2-7,0-3-15,-2-4 12,1-1 4,0-2 7,-3-2-13,3-1 0,-2-2 15,-2 1 5,-1 0-2,-4 1-24,0 1 34,-1 0 2,2 2-18,-2 2-12,-2 0-6,0 1 14,-3 1-21,-2 2-2,3 0 26,-2 1 0,-1 1 0,3 1 1,1 1 13,-1-1-10,3 2-18,2 1 8,3-1-6,-1-1-7,1 1-16,3 0 33,0 1-10,0 1 1,3 2 1,0-1 10,1 2-3,-2 2-30,-1 1 14,2 1 4,-1 0 1,0 3 1,-2 2 17,0 1-1,-1 0-6,0 0-4,0-1 0,1-1-3,-1 0-15,2-2 4,2-2-21,-1-3 17,3-3 8,0-3 20,2-3-5,-2-1-6,0-3 26,0-2-40,0 1-10,0-3-2,-1 0 23,-1-1 1,-3 1 18,-2 0 26,-1 0 1,-1 2-7,-3 0-15,-1 1 12,-5-1-22,0 3-4,-3 1 10,-4 0 0,-1 1 1,-3 3 12,-1-1-10,1 2 10,-2 0-36,2 0-2,2 0 42,2-1-48,2 0-45,4 1-101,2-2-86,3 1-112,2-1-104,4-1 0,4-1 40,1 0 90</inkml:trace>
  <inkml:trace contextRef="#ctx0" brushRef="#br0" timeOffset="40557.3198">7758 298 135,'0'-9'201,"-4"1"-8,0 0 20,2 1 28,0 3 7,2-1 22,0 1-9,0 3-50,-3-1-60,2 4-45,1 1-25,1 4-5,1 3-44,1 2-7,-3 4-2,1 2 1,1 1-12,-2-1-20,1 2 10,1 0 2,-1 0-15,0 1-9,-1-1 3,0-2 3,0 0 4,-2-2 14,1 0 12,0-3 0,0 0-8,1-2-36,0-4-63,0-1-72,3-1-73,-1-3-79,3-4-74,0-3-15,-1-4 37,3-2 55</inkml:trace>
  <inkml:trace contextRef="#ctx0" brushRef="#br0" timeOffset="41504.3739">7949 356 120,'7'-7'233,"-2"3"37,1 2-20,-4 1-42,-1 4-17,-1 1-25,0 4-22,0 1-32,-1 3-38,0-1-46,1 3-9,0 0-1,2 0-4,1-1-3,1-1 3,-1 0 10,2-3-10,-2 0-5,3-4-7,1-2-5,-2-3-3,2-2 0,-2-3-1,0-3-14,-1-2 21,1-1 2,0-3-4,1 3 5,-1-2-15,-2-1 16,-1 2-14,-1-1 29,-3 1-5,-1 0-4,-1 2 9,0 3-38,-4 0 16,-2 3-13,-2 2 15,-2 2 23,2 0 14,0 1 49,2 0-6,2 1-6,2 0-15,2-2 1,1 2-19,3-4 1,0-1-37,3 1-2,1 1 6,4-2-3,5 2 10,2 1-26,3-4 14,0 1 0,-1-1-19,2 0-7,0 2 27,0 2-3,-3-1-14,-1 1 6,-2 1 7,-3-1 7,0 5-25,-4 1 43,-2 2 15,-3 3-13,-1 2 5,-4 2-8,3 0-2,-3 0-57,-3-1 21,2 1-1,2-2 14,3 0 2,3-1-3,2-3 61,0-1-38,-1 0-1,0-4 16,3-2-23,2-1 9,2-2-53,-1-3 11,3-1 15,-2-3-24,3-2-11,-4 0 12,2-1-17,-4-3 31,-2 1 9,-1 1-17,-3 0 41,0 0 34,-1 2 11,2 1-54,-2-1-2,-1 2 17,-2 1-25,-3-1-48,0 2 22,0 1 45,0-1-26,-1 2 7,-1 0 12,1 1 8,2 0-30,2 0 17,-1 2 0,4-2-27,-2 1-6,2-2 36,4 0 27,1-3-35,5 3 15,2-1 1,1-2 3,1 2-54,1 0 5,0 2 19,-1 3-19,-2 2 32,0 1-30,-2 2 30,-1 5 1,-2-1 33,0 4-8,-1 4-16,-1 1 23,0 1-59,0 2 14,-2 0-5,1 0 2,0-2 3,3-1-21,0-3 56,2-1 12,2-3-50,1-2 20,1-2-8,-2-3 39,0-3-10,-2-1-13,-2-5-10,-1-2 1,3-2 26,-3-2-22,4-3-21,-2-1-20,1 1-6,-2-5 22,-2 0 31,-4 2-13,-5-1 28,0 1-8,-3 0 33,-3 3-13,2-1-49,-4 1 69,-1 4-27,-3 1 6,-4 1-52,-2 3 6,1 3-35,1-2-187,3 4-156,3 0-93,2 0-4,1-1-35,2-6 15</inkml:trace>
  <inkml:trace contextRef="#ctx0" brushRef="#br0" timeOffset="55665.1839">9798 623 48,'0'1'170,"-1"2"-27,-1-1-45,0-1 20,0-1-7,2-1-37,0 0-49,1-2-13,-1 1 22,0 2-31,0-3-2,0 5 11,1-4-1,-1 5-6,-1-3-9,-1 1-1,2 3 13,0 4 24,0 1 44,0 4 6,2 3-8,-1 1 13,3 1-20,-2 0-26,3 2-38,-2-1 12,1 0 9,-2-2 5,1 2-6,-1-3-1,-1 1-9,1-1-22,-2 1-53,-3 0-79,1-1-83,-3 1-46,-2 0-21,0-5 7</inkml:trace>
  <inkml:trace contextRef="#ctx0" brushRef="#br0" timeOffset="68296.9064">5815 861 76,'-5'-5'84,"0"1"24,1 0 20,0 0 29,0-2 42,1 1 28,-1 0 41,2-1 11,-2 1-6,1 2-8,1-1-24,-1 1-5,1 0-20,1 1-18,-2 2-11,2-1-20,1 1-36,0 1-37,1 1-42,-1 3-23,3 1-23,-1 1-8,1 4 4,0 1 3,1 3 7,-1 1-3,2 2 12,0 0-7,0 1 13,2 1-3,-2 0-11,1 0-2,0-1 5,-1 0 12,-1-2-15,3 0-5,-2-2-5,2-1 1,-2-2-11,2-4-7,2-1 7,1-5 27,4-7 17,5-9 25,6-14 11,8-12-14,11-16-147,9-16-310,9-10-171,6-12-104,-5-11-53,-1-15-11,-7-16 132</inkml:trace>
  <inkml:trace contextRef="#ctx0" brushRef="#br0" timeOffset="71385.083">6951 245 24,'2'-7'87,"-1"0"-9,1 0-2,-1 1-10,1 0-14,-2 0 13,2 2 5,-2-1-3,0 2-4,0-1-11,1 1-12,0 1-16,0-3-26,1 2 2,1-1 5,-2 1-6,1-1 1,-1-1-10,3 2 6,-2-1-22,0-1-5,1 0 0,-2 1-3,1-1 8,-2 1 17,-2 2 20,1-3-5,-2 3-2,2-1-4,1-1 2,0-1 3,1-2-28,-2 2 14,1-1 8,-3 0 10,1 0-3,-1 0 5,2 1 33,0 1 6,0-1 16,-2 2 21,1 0 19,2 1 20,-3-1 2,1 1 14,1 0-18,-1 1-13,4 0-6,-1 0-42,1 1-25,-1 0-23,0 0-4,-1 0-14,0 1-27,0 1 11,1 0 10,-1 3 4,0 0 16,1 1 41,-2 1 2,2 2 4,0 0 6,-1 1-23,0-1-2,3 1-39,-2-1 12,0 0-1,0 0-8,0 0 15,-1-1-11,1 1 13,1 1-16,-1 0 3,0-2 3,0 3-12,-1-1 18,1 2-4,0 0 12,2-2-16,0 2 2,1 0 46,-1 0-34,0 1-6,-1 1-5,0-1 10,1 2-7,-1 0-33,1 0 28,-2 0 1,0 1-14,2 1-6,-1-1 8,0 0-10,0-1 1,1 1 10,-1-2 43,0 1-6,-1 0-30,-2 0 10,1 1-9,0-2 2,0 3-17,1 0 2,-1 1 12,2-1 0,0 1-6,-2 0-11,1 1 2,-2-2 6,3 3 16,-1 1 29,3 0-34,-2 1 10,-1 0-1,2 1 1,-1-1 6,0 2-52,0-1 28,1 1 4,-1-1-5,1 0-9,-3-1 15,1 0 17,0 0 0,-1 2-1,1-1-7,0 0-18,1 3-14,1-1 23,1 1 12,-3 1-6,3-1-9,-2 1 30,1 0-11,0 0-12,-3 1 5,2-1 20,-2 2 6,0 0 11,3 0-8,-5 1-1,1 1 0,1-2-17,-2-1-5,2 0-12,1 1 17,0-2 19,2 3-25,-3-3 11,0 2 9,0 0 0,0 0 5,2-2 8,-1 0 7,1-1-10,0 0-3,-2 0-11,2-2 17,0 0-48,0 0-1,-2-2-10,0 1 14,0-1 1,1 0-19,0 2 16,2-2 23,-3 2 10,2-2 3,-2 2 0,2-2-15,-2 1 16,0-2-20,1 1-34,1-3-4,-2-1 11,0 0 10,3-1-18,-2-1 6,0 0 4,0 0 1,1-2-4,-1 1 11,-1-1 5,1 2 8,-1 0 23,-1 0-1,0 0 0,1 1-25,-2-2 20,2-1-15,0 0-18,0-2 1,0-3 1,0-2 3,-1-2-19,-1 0 8,-1-2 28,3-2-39,0-3-93,0-5-64,0-4-179,0-8-186,-3-4-105,-1-6-16,-1-5 58,-2-4 64</inkml:trace>
  <inkml:trace contextRef="#ctx0" brushRef="#br0" timeOffset="96703.5312">14719 751 7,'4'-33'276,"-4"-2"50,1 4 42,1 2 34,-1 5-152,3 4-61,1 3 3,-5 3-27,3 4-31,2 5-37,-1 3-33,6 2-31,0 5-7,1 6-28,1 3-13,2 2 16,2 6-1,1 3 14,-1 3-13,-1 3 8,1 4 5,-2 1-14,-2 1 9,-1 1-4,-3 0 4,-3 1 0,-2-2-6,-3 1 4,-2-1 3,-3 0-4,-1-4-3,-1-5 6,0-6 15,0-5-9,1-6 0,2-7 1,3-7-3,2-9 40,2-7-35,5-10 55,0-8-46,4-6-18,3-7 41,0-4-73,3-2 10,-1-1-58,3 2 15,1 0 23,0 4-36,6 4 65,-5 5 0,1 5-36,-5 5 44,-2 8-5,-1 4-27,1 7-61,-1 3-42,1 6-47,2 2-102,-1 2-104,1 4-32,-2 1-2,1 2 38,-2-2 84</inkml:trace>
  <inkml:trace contextRef="#ctx0" brushRef="#br0" timeOffset="97176.5582">15470 412 174,'-3'9'333,"-1"2"48,-2 3 43,-3 3-74,0 5-128,0 3-51,-1 5-19,3 4-36,2 3-51,3 4-65,3 0 35,4-2-26,1 1 4,6-4-10,0-3 5,6-4 42,2-5-32,0-2-33,0-7-16,0-3 11,-2-7 10,0-4-3,-1-7 24,-3-6 28,0-6-14,-1-6-7,-2-9-9,-2-4 0,-3-4-20,-1 2 24,-4 2 19,2 4-17,-3 7 30,-1 5 9,1 5 18,-2 4 6,1 9-17,1 6 5,0 9-24,4 5-13,3 7-29,3 2 14,4 1 8,3 0 0,4 1-14,4-3-8,5-1 26,4-2-38,1-5-3,2-4 30,1-4-29,-2-5 30,-3-3-5,-5-4-26,-5-3 11,-5-7-9,-4-6-1,-3-5 5,-6-4-15,-5-3 49,-2 0-12,-4-3 9,-3 1 55,-1 3-11,1 2 13,-2 3-13,-1 1-12,3 4-15,2 4-11,1 3-42,3 2-66,4 4-104,7 2-87,2-1-124,5 2-135,3 1-37,2-2 31,2 2 75,0-1 91</inkml:trace>
  <inkml:trace contextRef="#ctx0" brushRef="#br0" timeOffset="97498.5766">16273 523 97,'4'25'290,"-2"0"65,1 3 45,-2-1-83,0 2-50,-1 2-7,3 1-63,2 1-25,-1 0-63,0-3-63,0 2-11,2-6-45,1 2 6,0-5-36,1-3 24,-1-3 36,0-4 0,-1-4-8,-1-5 2,0-6-8,3-7 2,-1-10-16,4-9 0,1-8-6,3-5 10,0-2 4,-1 3-5,0 3 11,0 6 1,-2 5 5,1 4-28,0 6 9,0 6 28,-3 5 45,1 5-32,0 6-34,-1 5 38,1 6-18,0 5-31,-1 2-56,0 5 30,10 31 15,-10-30 3,1-2-19,-1-1-44,2-5-68,2-3-72,4-8-56,3-5-67,2-7-45,1-8 16,3-5 47,3-6 65</inkml:trace>
  <inkml:trace contextRef="#ctx0" brushRef="#br0" timeOffset="97936.6017">17030 674 24,'17'-32'213,"-6"3"61,-2 2 22,-7 3 15,-3 5 2,-5 3-50,-5 5-13,-7 8-37,-5 5-49,-2 7-50,-2 5-28,2 6 24,4 4-29,3 2-22,3 3-19,6 0-11,4 3-10,5-1-12,5-2-4,6-1 1,5-4-2,4-3 1,4-4 4,3-5 2,1-5-2,0-6 0,-1-4 1,-2-7 2,-1-6 18,-4-7-14,-4-5-4,-3-6 26,-6-7-17,0-5-8,-5-2-22,0-4 18,-2-3-12,-4-1-20,2 0-2,-3 0 5,-1 2-9,-2 2 9,0 5 47,3 8 71,-1 6 3,1 9 4,-1 8-3,0 10 47,0 9-55,2 9-96,-1 8 6,3 9-5,1 7 17,4 5-52,0 7 25,6 3 26,1 5-49,6 2 26,0 3-2,4 1 36,1 0-4,-2-2 12,2-3 71,-2-5-40,-4-2 48,2-7-78,-2-4-9,-1-5-88,-2-5-73,-2-7-15,-2-5-163,2-10-113,-4-7-130,3-9 2,2-7 17,0-9 5,3-7 106</inkml:trace>
  <inkml:trace contextRef="#ctx0" brushRef="#br0" timeOffset="98225.6182">17576 710 116,'18'-6'415,"-2"4"34,-2 2 14,1 2 18,1 2-188,2 0-137,3-1-62,5 1-37,2-1-15,3 1-18,3-3-24,4 1 1,0-4-9,2-1 12,-1 1-6,-1-3 0,-3 1 2,-4 1-46,-4-2-82,-6 3-89,-8 4-67,-9 5-77,-8 5-40,-8 5 66,-6 5 136,-4 2 126,-2-2 151,1 0 145,3-3 92,2-3 8,4-2-38,4-3-40,6-1-57,5-5-49,6 0-58,8-2-39,7-4-18,6-3 10,7-3-47,4-5-64,1-4-49,7-2-91,-1-5-124,2-1-83,-2-4-5,-2-1 22,-3-4 48</inkml:trace>
  <inkml:trace contextRef="#ctx0" brushRef="#br0" timeOffset="98438.6304">18644 453 285,'-4'-1'407,"-2"3"30,0 3 47,0 6-108,0 4-156,-1 4-90,0 4-38,1 5 4,2 5-54,1 3 8,3 4 17,3 2-18,2 3-17,4-1-39,1 2 8,1-2 21,4 2-39,1-1 14,-2-2 6,-1-1 21,-2-5-23,0-2-44,-3-6-73,2-5-77,-4-7-88,1-7-133,0-10-44,2-8-5,5-11 61,1-9 74</inkml:trace>
  <inkml:trace contextRef="#ctx0" brushRef="#br0" timeOffset="99248.6767">18887 848 141,'7'-32'311,"-2"4"30,0 8 29,-3 6-78,-1 8-50,1 9-47,-4 7-37,1 9-33,-1 5-33,1 3-36,2 4-24,5-2-14,1 3-18,4-3-5,4 0 24,3-2-6,2-3-4,3-2-16,3-3 7,1-6 21,1-4-12,0-6-20,-1-4 22,-2-6 0,-4-7-16,-2-4-38,-5-3-25,-6-4-7,-7-1-46,-7 0 8,-9 2-9,-6 2 39,-4 2 79,-3 5 53,-1 1 43,3 3-2,1 4 44,5 1-31,3 1-37,4 2-21,2 1 5,6 0 34,6 0-16,7 2 2,6-1-15,9-1-15,3 0-32,5-1-56,3 0 8,3 2 32,-2 1-4,-1 1 4,-5 5 18,-5 3 0,-3 4-9,-4 3-22,-4 3 5,-3 5 38,-3 3 4,-1 2 10,-2 3-14,-1 1 4,1 1-5,3 0-34,0-1-20,2-4 18,2-3 7,1-2 2,4-5 4,1-4-4,2-4 14,1-5-13,0-5 11,-2-8-17,0-2 8,-2-8-10,-2-4-52,-3-4 30,-2-5-11,-3-5-38,-5-1-32,-5 0-12,-6 1 32,-5 3-9,-1 2 22,-7 5 93,1 3 22,-1 3 59,1 4 28,2 1 39,4 2 4,2 3-8,3 1-4,3 4-58,2-1-8,7 2-48,5 1 16,4 1-44,4 4-14,3 3-1,-2 4-10,4 5 10,-1 7-17,2 2 0,-2 4-23,0 4 44,-2 2-14,-4 0 1,0 1-9,1-1 64,-1 0 12,4-4-38,2-1 8,2-2-7,5-5-43,5-5-25,3-8 16,4-3 24,1-7 24,0-9 56,3-6 8,-3-6-18,0-8-11,0-6-1,-1-6-49,-5-3-40,-2-3 25,-8-1 1,-7 1 17,-6 2 2,-9 1 27,-6 6-14,-8 5-24,-8 3-9,-9 7 8,-7 6-13,-6 6 15,-2 5-1,-2 7 4,0 3 8,3 5-5,5 2-36,8 3-175,7 1-179,7 1-75,11-1-49,8-6-32,11-9 34</inkml:trace>
  <inkml:trace contextRef="#ctx0" brushRef="#br0" timeOffset="99354.6828">20416 1041 29,'26'49'566,"-6"-8"-85,-2-7-150,-3-5-153,-4-1-153,-1-5-373,-7-3-191,-6-4 72</inkml:trace>
  <inkml:trace contextRef="#ctx0" brushRef="#br0" timeOffset="100745.7624">15267 1961 123,'-7'0'229,"0"-2"25,-2-2-44,0-3-35,-1-1 7,0-2 27,-2 0 7,0 0 4,0-2-1,-3 5-13,-2 1-33,-3 5-55,-5 5-44,-4 6-28,-3 7-6,-6 6-18,0 7 19,-3 7 44,1 1 39,2 2 23,6 0-23,7-3 7,5-2-32,9 0-26,5-6-43,9-3-21,5-1 9,8-4 15,7-3-2,4-2-19,7-4 11,5-3-1,2-1-12,3 0-36,3-1 16,0 0 13,-1 0-17,-1 1 5,-2 1 10,-7 2 19,-5 2 2,-6 1-25,-8 3 15,-7 5 2,-8 3-7,-9 5 5,-9 0-10,-6 3 19,-6 1-9,-5-1-5,0-2 2,-1-5 5,2-5-14,3-6-105,4-7-143,6-10-119,5-11-130,6-11-111,8-12-35,7-12 71,6-10 128,5-11 116</inkml:trace>
  <inkml:trace contextRef="#ctx0" brushRef="#br0" timeOffset="101820.8238">15568 1961 42,'26'7'237,"-4"8"51,-2 10 22,-1 10-70,-1 6-39,-2 8-2,-3 2-11,-2 4-15,0-1-2,1 0-25,-1-4-27,0-4-14,1-3-25,0-3-52,3-7-14,-1-4-3,2-9 0,-2-6-28,3-9 5,-2-8 19,1-9-7,0-9-4,-1-8-5,-1-7 8,0-6 1,-5 0-2,0 3 37,-3 5 58,-2 7 20,1 5-7,-2 7 26,2 8 17,-3 10-11,1 10-45,-1 8-20,2 9 17,0 2-11,5 4-10,2 0-26,2 1 4,5-1 9,2-1-20,3-2-8,1-4-3,2-5-4,-1-7-6,1-3-17,-4-6 15,1-4 7,-4-4-1,-3-4 2,-1-8 1,-7-5 32,-2-7-18,-2-5-27,-4-6-26,0-6 4,-2-2-7,0-3-15,-4 0 23,3 3-24,-2 5 64,1 3 13,0 6-14,0 4-15,1 4 14,0 6 34,2 4-111,2 3-132,2 5-95,6 3-88,0 3-98,3 4-52,3 0-16,5 1 93,2 1 99,5 4 85,-2 3 78,3 6 66,-1 4 86,0 6 40,0 4 29,0 3 21,-3 2 22,-1 3 15,0 0 9,-3 1 11,0 4 0,-2-4 9,-1 0-13,-3-2-10,-1-5-12,-2-4-16,-2-6 8,-1-5 31,-4-4 61,-4-7 65,3-6 6,-2-9-3,0-7-27,5-10-54,-2-10-85,3-9-75,2-7 6,1-5-2,3 0 13,2 1-32,-3 4 26,3 7 7,-4 4-17,-1 9-10,0 5-6,-2 8-2,1 6 10,1 7-7,-2 10-13,2 4-24,-3 8 26,5 2 34,-1 5-24,-1 2-7,-3-1-31,1 4-39,0-5-81,5 0-76,1-6-32,3-3-16,2-5 17,4-6 45,1-8 33,3-7 38,3-5 36,2-8 8,0-5 17,-1-6 17,0-6 13,-5-3 26,-4-6 28,-4-2 42,-3-2 23,-6 2 27,-4 1 69,-3 4 92,-5 4 71,-2 6 29,-4 5 36,-3 8-6,-4 6-37,-4 11-74,1 7-70,-1 7-81,4 7-28,4 6-21,4 3 6,4 2-28,6 1-20,5 0 30,0-3-23,8-2 9,1-2-29,1-4 35,4-3 13,3-5-28,0-3 24,-2-5-46,0-6-5,-7-2-37,-1-7-22,-3-7 2,-2-6-46,-4-8 1,-3-6-29,-1-7-32,-2-6-20,-2-6-2,1-3 16,-2-6 29,2-3 35,-1-1 43,1 1 53,1 5 79,-2 7 72,2 11 42,0 8 16,1 9 5,1 12-18,-1 11-58,3 12-53,-1 14-14,1 10-2,2 12-3,1 4 4,3 9 3,1 5-10,2 6-24,2 1-12,1 3-8,3 0-1,-4 0-5,2-4 22,2-4-32,-2-3 4,-1-7-35,-1-7-65,-3-6-104,-3-8-121,0-6-70,-4-10-122,0-9-81,-1-10 2,1-11 67,-1-10 79,2-10 94</inkml:trace>
  <inkml:trace contextRef="#ctx0" brushRef="#br0" timeOffset="101946.8311">17820 2143 5,'16'-24'346,"-3"6"35,1 4 18,1 4 9,3 0-146,3 3-131,2 2-58,2 1-33,2-2-18,3 0-10,-2 0-27,1 0-44,-1-2-56,-2 1-70,-1-3-93,-4 0-66,-3 0-14,-6 1 22,-5 4 42</inkml:trace>
  <inkml:trace contextRef="#ctx0" brushRef="#br0" timeOffset="102076.8385">18023 2184 215,'-36'53'591,"0"-5"70,6-9 41,5-5 19,7-5-190,8-3-243,7-4-151,8-2-59,7-3-26,7-5-10,8-4-35,7-5-140,5-1-162,4-4-177,3-3-139,3-4-77,2 0-7,1-6 110,0-1 159</inkml:trace>
  <inkml:trace contextRef="#ctx0" brushRef="#br0" timeOffset="103033.8932">18706 2133 109,'-1'-19'206,"-1"2"16,2 0-49,-3 2-47,2 1-20,-2 2 9,-1 0 6,2 1 8,-1 3 2,-1 2 3,1-1-5,-1 2-17,1 0-15,0 3-23,2-1-15,0 1-20,0 1-20,1 1-11,0 1-12,0 2 0,1 1 10,0 2 28,0 2 55,-1 5 68,0 2 61,-1 5 43,0 4 17,-2 4-13,2 3-42,-1 3-60,2 1-56,0 2-46,2 0-27,1-1-8,0-1-7,2-2-13,0-2 1,1-2-3,0-3-1,1-3 27,0-3-32,-3-4 1,-1-3-16,-3-6 14,0-2-7,1-8-38,0-8 22,2-7-24,0-8 21,1-10-33,1-8 19,3-5 5,0-6-14,1-1 60,1 1-6,-2 3-17,1 7 2,-1 8 6,0 7 15,0 5-30,-1 7 28,3 9 27,0 7-6,0 11 26,1 8-14,2 5-6,-1 7-14,-2 5 4,0 3 15,-2 3-45,1 1-5,-1 1 6,-2-4-3,-2 0-8,-4-3-12,0-6 10,-3-3 19,1-6 12,0-5 37,2-4-11,-2-5-1,-1-7 20,-1-8-14,3-11-6,4-9-56,6-9 14,5-8-35,4-7-8,1-3-19,-1 4 6,0 4 30,-1 5 13,-1 7 30,0 9-9,-2 5 40,1 9 0,-2 7-21,1 7 12,-1 8-4,-3 5 2,-2 8 13,0 4-27,-2 3 10,0 4-15,-1 2-20,-3-1 20,1 1-26,-2 0 28,-2-4-8,1 0-39,-3-5-70,2-5-127,1-2-47,1-6-116,2-7-104,4-7-64,1-8 7,5-8 62,2-8 33,2-7 90</inkml:trace>
  <inkml:trace contextRef="#ctx0" brushRef="#br0" timeOffset="103169.901">19375 2189 1732,'8'16'285,"0"5"-78,2 2-81,-2 4-53,0-1-26,2 0-21,0 1-13,-1-2-9,0-3-15,0-4-36,-2-3-77,-3-5-123,-1-6-116,-4-6-58,-5-7-20,1-7 16,-3-9 68</inkml:trace>
  <inkml:trace contextRef="#ctx0" brushRef="#br0" timeOffset="103289.9079">19413 1954 433,'-6'-24'651,"1"3"60,1 2 29,3 5 13,3 3-329,5 3-234,1 3-181,5 1-166,0 3-143,1 6-113,2 0-141,0 2-69,1 1 18,-2-4 81,-1 1 99</inkml:trace>
  <inkml:trace contextRef="#ctx0" brushRef="#br0" timeOffset="103556.9231">19647 2082 24,'6'26'231,"0"-1"11,0-1 10,3 2-80,-2-1-82,1-3-42,0 0-21,-1-2-10,0-2-15,-2-3-7,0-1 14,-1-5 24,-2-1 2,1-3-4,-3-5 15,1-6-4,-1-5-7,3-8-26,0-6-5,4-6 11,2-3 0,0-1 17,4 0 11,-2 3 17,2 4 6,1 5 8,0 5 7,-1 5-7,2 4-11,-1 9-4,2 3-12,-2 6-12,0 6-11,1 6-3,0 3-12,-1 5-5,1 3-4,1 1-29,-1 1-55,1 0-63,-2-5-111,1-1-77,-2-7-31,-1-4 3,0-8 40</inkml:trace>
  <inkml:trace contextRef="#ctx0" brushRef="#br0" timeOffset="103879.9416">20690 1458 348,'-22'7'413,"-2"7"43,0 4 24,-2 10-77,-1 7-61,0 9-38,0 6 19,2 6-2,2 6 4,5 6-40,4 2-65,5 5-92,7 3-34,7 1-38,5-1-27,8-2-22,5-2-9,5-3-1,4-2 10,1-5-14,5-4-60,-3-5-94,3-6-88,-1-6-144,-3-6-191,-5-6-104,-3-7-12,-5-9 79,-4-9 64,-4-10 135</inkml:trace>
  <inkml:trace contextRef="#ctx0" brushRef="#br0" timeOffset="104357.969">20940 2055 135,'-1'-13'336,"1"-1"25,1 5 0,3 4-64,0 3-127,2 5-61,1 6-41,3 6-14,-1 4 5,3 5 28,0 3 0,1 4 9,-1 4-9,0 0-10,0 2-3,-4-1-35,0-3-16,-3-1-6,-4-2-2,-2-5-7,-4-5-1,-3-3-5,0-5 5,-2-5-6,0-8 0,0-8 4,3-9 2,4-10 0,5-10 9,6-10-8,5-4 1,5-3 4,3-2-7,5 4-9,2 4-15,0 4-25,0 7-77,1 3-98,0 7-76,-3 6-86,0 6-56,-4 6-1,-1 5 60,-1 1 86</inkml:trace>
  <inkml:trace contextRef="#ctx0" brushRef="#br0" timeOffset="104730.9903">21409 1895 172,'-2'21'357,"-2"4"65,-1 3 16,-1 4-58,-1 0-67,0 2-90,4 1-69,1 0-67,3 0-28,3-4-26,4 0-10,2-2-16,5-4-5,-3-1 28,5-5-15,0-5 1,0-4-6,-2-6 10,0-8-7,0-6-14,-1-7 8,-1-8 4,-2-5-2,3-6-4,-5 0 3,1-1 0,-2 6 5,-2 6-7,0 7 15,0 6-3,0 8-7,0 8-4,2 8-9,1 7-4,4 7-1,3 4 23,5 2-6,2 1 3,2 1-23,0-1 25,-1-3 1,0-5 11,-2-3 2,-3-5 9,-1-6 34,-3-7-11,-5-9-18,-2-9-26,-3-8 8,-4-9-38,1-7 6,-2-7-22,2-5 26,0-2-29,1 0 6,-2 0 5,1 5-46,1 5-18,0 6-92,3 7-63,3 4-102,0 7-86,4 7-35,1 4-2,3 5 56,2 7 76</inkml:trace>
  <inkml:trace contextRef="#ctx0" brushRef="#br0" timeOffset="105380.0274">22105 1942 6,'10'36'269,"0"3"68,-1 4 44,1-1-30,-2 1-39,1 0-51,-1-3-68,1 0-54,-1-5-36,-1-3-46,-1-4 16,0-4-16,-2-5 23,-3-5 50,0-6 11,-2-3-7,-1-8-27,-1-7 3,1-7-25,1-6-64,2-12 3,5-3-6,2-5-8,2-3-25,3 5-38,-2 2 33,2 7-7,0 8 12,1 7-3,1 5 26,-2 7 21,2 8 16,-1 8-33,0 4-12,0 5-32,-1 3-37,0 4-23,0 0-58,-1 0-13,1-1-52,0-6-19,2-3-7,-1-5-18,3-6-23,1-7 8,2-7 51,1-9 50,2-4 46,2-9 55,-1-3 66,0-5 37,-2-5 31,-2 3 40,-1-3 54,-5 4 36,-4 2 19,-7 6 23,-6 6-2,-7 6-22,-7 8-39,-5 8-47,-3 9-6,-1 7-14,0 4-5,4 5-3,3 3-12,3 1 19,6 0-43,2 1-6,7-1-11,1-2-21,3-2-20,5-5-12,0-3 6,4-2-14,-2-6 0,1-4 10,-1-7 9,-3-7-14,0-5-7,-1-9-19,-1-6-17,-3-6-10,2-6 3,-2-8 3,2-6 8,0-7-5,1-5 6,0-4 19,-1-1 8,1 4 64,-2 6 18,-1 7 50,-2 9 66,0 11 14,0 8-29,0 13-32,-1 11-34,-1 15-11,0 11-39,0 14-3,-1 9 35,1 10-16,1 9 22,3 4 3,-1 4-43,4 3-4,0 4 33,0-1-19,1 1-7,-1-2-69,0-2-67,0-2-93,1-7-148,1-7-136,2-9-155,2-8-40,4-11 45,4-12 58,4-14 91</inkml:trace>
  <inkml:trace contextRef="#ctx0" brushRef="#br0" timeOffset="105511.0349">23071 2301 223,'14'14'538,"-7"2"72,-1 1 46,-4 3 20,-1 2-224,-1 4-170,-3 3-163,1 4-140,-2 2-84,-1 0-56,0 2-80,-2 0-131,2 1-111,-2-1-17,1-6 0,2-2 11,4-5 51</inkml:trace>
  <inkml:trace contextRef="#ctx0" brushRef="#br0" timeOffset="106372.0842">22044 2934 81,'-14'-22'182,"3"1"25,-3 3-86,0 1-6,-1 6 26,-3 3-2,-2 6 9,0 6 23,-3 7 53,-2 8 12,0 7 7,-1 7-7,3 7-24,3 3-43,6 1-65,6 0-33,6 1-26,7-4-22,5-3-15,5-2 0,6-6-8,2-5-9,4-4-16,0-7-8,3-6-10,1-6-10,1-6-13,-1-6-15,-1-6-10,0-5-13,-2-7-9,-5-6 1,-3-3 9,-4-1 41,-3-1 73,-4 5 35,-4 7 57,-4 4 17,-2 8-2,-2 6-14,0 11-32,-1 7 1,0 8-18,4 6-1,0 3 15,4 4 1,3 1-9,2-1-14,2-1-11,3-2-13,0-3-1,0-2-11,2-3 4,-2-4-4,0-5-9,0-4 1,-2-5-18,0-8-1,0-5-12,58-158-109,-64 158 129,2 3 2,0 6-2,2 7-3,2 5 2,0 4 5,5 2 0,0 0 3,1 2 1,0-3 1,0 0 7,-2-3-2,-1-4 14,-3-1 39,-1-5-5,-1-6-5,-5-5 9,0-7 15,-5-6-14,0-6-41,-2-4-3,1-5-4,-2-3-49,1 0-66,2 0-54,1 1-108,-1 5-121,2 1-99,1 9-22,-1 2 17,3 8 35,3 3 106</inkml:trace>
  <inkml:trace contextRef="#ctx0" brushRef="#br0" timeOffset="106652.1002">22726 2921 28,'8'32'280,"-1"-1"42,2 1 25,-2 0-69,4-2-69,-2 2-53,0-4-62,0-1-37,1-4-18,-2-2-17,0-4-9,-3-4 0,-1-1 6,-1-5 17,0-6-13,1-7 5,0-4-1,2-7-8,0-7-19,5-5-29,2-5 17,1-2 12,1 0 23,-1 4 27,-1 3 19,-2 5 11,1 5-1,-1 7-14,-1 4-12,0 6-20,1 7-5,0 4-16,1 5 3,-1 5-8,2 2 3,-1 4-33,0 0-44,2 0-35,1-3-54,1-3-47,2-4-52,1-3-17,3-5-6,0-7-14,1-7 8,0-6 27,2-6 28</inkml:trace>
  <inkml:trace contextRef="#ctx0" brushRef="#br0" timeOffset="107024.1215">23354 3003 40,'14'-31'202,"-4"0"93,-4 1 34,-6 4 2,-5 5-12,-4 5-26,-6 8-38,-1 7-67,-3 7-64,2 8-37,1 5-23,3 5 2,2 2-27,2 4-18,5-1-9,4 1-3,4-2-6,3-2-33,4-4-1,4-5 26,1-3-1,1-8 3,1-6-26,-1-6 11,-1-8 39,-2-6-41,-2-6-14,-1-5-25,-3-8 11,-1-4-35,-3-6-51,-1-4 12,0-5 15,1-5 25,-1-2 26,0-2 60,0 1 80,-1 6 22,-2 8 18,0 7 6,0 11-14,0 10-24,0 11-43,-2 10-13,0 14-25,1 10 5,-1 11 17,2 8 6,-1 8-2,1 4-4,0 5 23,1 5-13,2 2-2,0 2-21,-2 2-16,-1-1 2,0-3 8,0-5-6,-2-4-36,0-7-8,0-6 6,0-7-12,1-9-51,1-8-71,1-10-91,0-10-118,2-10-63,1-10-32,-1-10 12,1-9 69</inkml:trace>
  <inkml:trace contextRef="#ctx0" brushRef="#br0" timeOffset="107245.1341">23742 2267 320,'6'18'449,"2"7"19,4 8 3,2 5-74,6 5-204,1 3-88,1 1-56,0 3-12,1-1 10,-1 4 12,-1 1 10,-1 0 4,-1 0 13,-3 0 11,-1 2-7,-6 0-19,-3 0-8,-5 0-16,-7 0-35,-4-2-53,-7 0-49,-5-4-147,-7-1-179,-6-4-93,-5-6-30,-8-5 9,-2-11 29</inkml:trace>
  <inkml:trace contextRef="#ctx0" brushRef="#br0" timeOffset="107897.1714">18428 3771 352,'-21'7'458,"4"-3"26,5-2 17,4-1-88,7-1-178,7 0-93,6-4-57,8-1-21,5-4-10,6-2-11,5 0-17,3-2-10,5-2-4,4-1-15,0-1-25,2 2-32,0 1-109,-4 0-129,-4 3-117,-8 1-57,-9 3-15,-9 3 16,-10 4 94</inkml:trace>
  <inkml:trace contextRef="#ctx0" brushRef="#br0" timeOffset="108049.1801">18587 3987 275,'-36'51'505,"8"-7"41,8-9 18,12-7 11,9-10-269,9-5-152,9-9-75,5-8-41,9-5-21,3-5-50,6-5-41,1-3-100,1-3-105,0-4-72,-1-2-108,-2-2-17,-4-1 0,-4 0 82,-3-3 97</inkml:trace>
  <inkml:trace contextRef="#ctx0" brushRef="#br0" timeOffset="108265.1924">19107 3444 129,'-1'-22'421,"-2"6"42,-1 3 33,1 6 8,-1 5-227,1 9-111,-1 8-53,2 9 3,0 7 0,2 7 34,2 5 18,0 4-25,2 4-3,2 5-45,1 0-35,0 1-38,0-1-4,0 0-2,0-2-48,0-2-44,-2-3-52,0-6-30,-1-3-33,1-10-76,0-4-62,1-10-60,2-9-44,-1-11-25,-1-9-1,2-12 65</inkml:trace>
  <inkml:trace contextRef="#ctx0" brushRef="#br0" timeOffset="109066.2383">19340 3660 125,'11'-46'415,"-1"9"38,2-11 502,-6 40-679,0 11-127,-2 11-66,46 247 57,-38-220-134,2-3-5,0-4-1,0-6-4,0-4 1,1-7-6,-2-7-4,-1-7-14,-1-9-17,-4-9-24,-2-9-45,1-11-52,-5-7-46,-5-5-18,-4-4 3,-3 2 45,-3 3 80,-4 5 109,-6 9 107,-3 8 79,0 5 35,3 4-10,3 6-14,6 1-47,6 4-47,5 2-47,5 1-26,9 1 2,5-2-11,8 1-9,5-3-13,6-2 1,2 0 9,1-1-3,0 3-14,-3 5 0,-4 6 1,-6 7 6,-5 8 12,-7 8 57,-6 8 5,-6 8-27,-3 5 19,-2 1 3,0 0-17,3-1-55,1-4 5,2-2 25,4-5-24,4-3 25,3-3-15,4-7-22,1-7 2,2-6 6,-1-6-14,1-8-17,-1-7 12,-2-7 8,-2-7 10,1-9-29,-6-5 31,1-8-13,-5-6 21,-3-5 4,-6-1-14,-3 1 21,-6 2-19,-4 5 16,-1 4-23,1 6 61,0 6 1,0 4 15,5 5-1,3 3-26,1 5 4,6 3-81,6 2 9,9 5 30,6 2-2,7 1-17,3 3-38,3 0 35,3 1-12,1 7-27,0 1 45,-3 7-6,-2 6 25,-6 3-46,-3 7 23,-4 5 7,-4 3-32,-5 3 26,-1-1-26,-2-1 15,-2-2 9,4-5-13,0-5 4,2-5 11,3-5 32,2-8 28,3-8-17,2-9-10,1-8-6,3-10-6,-2-9-5,1-8 11,1-10-14,-3-7-6,0-5 53,-9-4-20,-1 1 5,-7 3-58,-9 3 15,-8 8 39,-8 7-49,-8 9 43,-6 12-11,-6 11 38,-4 12-16,-1 9-37,2 8-8,3 7-55,10 4-50,8 5-53,11 2-142,12 0-179,11 0-93,10-4-23,12-5 33,11-7 47</inkml:trace>
  <inkml:trace contextRef="#ctx0" brushRef="#br0" timeOffset="109642.2712">22268 4233 6,'-2'0'211,"0"-2"12,6-1 8,6-1-84,6-1-66,7-1-27,7-2-10,7 0-6,6 0-6,5 1-1,9 1 5,6 0-7,7 1-6,6 2 0,6 0 5,6 2 10,6-1 11,6-1 21,7-1 70,6-1 27,6-2 24,2-1 1,2-2-12,2-4-15,-1 1-66,-3-1-24,-4-1-18,-4 0-16,-3 1-7,-7 0-4,-8 3-17,-6 0-9,-8 4-15,-9 1-13,-9 2-88,-10 4-147,-12 3-120,-14 2-71,-9 2-36,-15 3-2,-12-1 74</inkml:trace>
  <inkml:trace contextRef="#ctx0" brushRef="#br0" timeOffset="110417.3155">21497 2834 80,'-22'1'214,"3"-2"44,2 0-40,5-1-14,5-2-3,9-1 27,7-4 13,12-8-1,14-1-5,12-5-21,14-3-27,12-2-57,9-3-49,8 0-100,8-1-129,4 1-149,3 2-114,-2 0-58,-2 0-34,-3 0 42,-5 1 98</inkml:trace>
  <inkml:trace contextRef="#ctx0" brushRef="#br0" timeOffset="112075.4104">21626 2762 58,'0'-6'154,"0"-1"4,4 0-77,1 0-56,3-2-11,3 1-7,4-2 5,1-1-5,3 2-15,0 1 31,-1-2-17,2 3 2,-4 0-6,-1 2 0,-2-1 14,-2 4-17,-2 0 4,-1 1 0,-1 0 4,-1 1 1,0 0 11,1 1 7,2 0 8,1 1 7,4-2-1,2 0 6,3 0 0,3-2-6,3-2-18,1-2-4,3 2-5,-1-1-1,2-3-16,-2 1-4,0 1 6,-3-1 1,0 1-4,-3 1 0,-4 0 2,-1 3-17,-6 0-41,-1 4-58,-3 0-49,-4 3-27,-4 0-13</inkml:trace>
  <inkml:trace contextRef="#ctx0" brushRef="#br0" timeOffset="112537.4368">22229 3920 24,'-6'-10'211,"2"0"9,5 2 9,7-1-92,8 0-64,11-2 13,8-1 16,12-2 9,9 0 13,9 0 4,10 1 0,8 0-41,8-1-33,3 0-21,5 1-12,1-2-12,0 1-23,-2-1-51,-2 1-73,-4 1-99,-8-1-65,-9 2-33,-10 1 2,-12-2 38</inkml:trace>
  <inkml:trace contextRef="#ctx0" brushRef="#br0" timeOffset="113490.4913">19465 4528 52,'-13'0'150,"0"3"-24,-1 0-9,0 1 10,1-2 11,1 2 50,4 0 21,2 0 0,5-1-7,3 3-8,8 0 0,9 1-54,9-2-14,13-4-26,13-3-13,13-4-13,16-3-23,9-3-14,9-4-17,8-1-6,5-2-9,4 2-28,0-1-81,2 2-141,-2 0-120,-3 3-62,-5-1-33,-7 2 4,-11 3 73</inkml:trace>
  <inkml:trace contextRef="#ctx0" brushRef="#br0" timeOffset="124012.0931">10507 10882 98,'3'1'102,"-1"-1"6,0 0 4,-1 0 9,0 0 12,1 0 18,-2-1 24,0 1 23,-1-2 28,-1-3 39,0-2 41,-1 1 33,-3-3 13,1-1-16,-1-2-33,-1-2-55,0 0-61,-3-3-64,0 0-59,-3-2-29,1 0-21,-3-1-7,-3 1-3,0 1-4,-3 0 0,-1 2 4,-4 2 1,-3 2 0,0 4-5,-3 2 4,-2 3 9,0 5 8,-1 4 3,-1 4 1,-1 6 11,0 3-1,1 5-4,0 5-11,1 5-1,-2 5-8,1 5-15,1 3-3,0 4 0,1 3 3,1 6-6,1 1 9,5 5 3,0 1 2,4 5-1,2 1 2,2 0-3,4 3-3,3 1 7,0 2 2,5 1-7,2 3 2,3 0 5,4 1-3,2-2-7,3 2-6,4-4 1,3 0-1,2-1 2,4-4 4,2 0 2,2-5 3,1-2-4,2-1-5,1-4 5,2-4 5,2-3 0,1-4 1,1-5 7,3-3-2,2-4-4,-1-6-9,4-3 6,2-6 1,1-5-2,3-4 3,0-5-5,2-7 7,0-4-5,3-7 1,0-5 2,1-7 3,1-6 8,1-5-2,0-7 3,0-4-1,-1-4-3,1-5-9,-5-2-7,-1-4 4,-4-2 1,-2-3 0,-5 0-1,-2-6 8,-4-2 9,-5-3 2,-2-3-20,-5 0-3,-2-3-2,-7 1 13,0 0-8,-6 0 0,-2 1-4,-4 0 4,-4 0 3,-5 0-13,-3-1 0,-2 2-16,-3 2 27,-4 1 13,-4 2 5,-1 2-12,-4 2 2,-3 2 17,-2 0-17,-3 2-20,-2 2 4,-2 1 8,-1 3 10,-2 3-5,-2 4 14,-3 4 7,-2 5-5,-1 7-1,-3 8 1,-2 9-2,-3 10-37,1 12-21,-1 11-63,1 15-282,-1 14-218,-1 12-116,-4 12-36,-7 11-9,-12 10 47,-12 8 264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4095.875" units="1/cm"/>
          <inkml:channelProperty channel="Y" name="resolution" value="6553.3999" units="1/cm"/>
          <inkml:channelProperty channel="F" name="resolution" value="10E-6" units="1/cm"/>
        </inkml:channelProperties>
      </inkml:inkSource>
      <inkml:timestamp xml:id="ts0" timeString="2023-12-25T04:05:21.96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13126 4654 95,'-9'5'190,"-1"0"22,1-2-56,3 1 17,1-2-8,2 1-27,1-1 0,0-1-23,3 1-1,4 1-56,1 0 6,5-2 19,3 1 31,3-1 9,5-1-18,5 0 1,3 0-22,8-1-14,3 1-57,5-1 17,3 1 22,7 1-22,6-1 5,3 1-15,7 1 26,6 0-24,3 1-25,5-1 12,3-1-4,0 0 15,1-1 1,-1 1-3,-4 1 13,-2 0-9,-5 0-11,-6 1-7,-7-1-19,-8 1 8,-5-1 3,-7 1 2,-7-1-10,-5 1-116,-8 1-169,-7 1-108,-11 1-53,-12-2-30,-15-2-2</inkml:trace>
  <inkml:trace contextRef="#ctx0" brushRef="#br0" timeOffset="13390.7659">12474 6441 94,'-11'2'139,"-2"0"3,1-1 1,0-1 3,0 0-12,1-1 64,1-1 32,3 1 16,0-2 10,1 3-5,2-1-3,-1-1-80,1 1-49,1-1-32,1 2-52,0 1-11,2 0-17,0 1-7,0-2-3,2 2-7,-1 0 30,1 2-1,1 0-23,0-2 5,1 2 2,0-2 10,3 3-18,2-1-3,0 0 16,3 0-9,0 0-3,0 1-6,1-1 18,0 0-6,2 2 5,1 0 11,1 1-10,1-1 1,4-2-3,1 1 11,2-3 6,4 0-7,3-1 10,3-1 4,2-1-11,1-1-3,1 0 4,1 0-5,2-1 3,1 1 17,3-2-15,0 0-8,1 0-15,1 1 0,0 2 3,-2-1-30,2 2 17,-2 0 2,0 3 18,-1-3 18,1 2-16,-2 0-12,-1 1 49,0 0-7,1-2-33,2 1-21,-1-1 10,0-1 21,4 1-53,3-1 10,-1-1 3,2 1-10,-5 1 13,0 1-1,1-2-17,-1 0 43,1 0 8,1 0 16,0-2-11,0 1-10,-1 1 51,1-1-54,-2-1 16,2 1 9,-1 1-13,1-1-11,-1 1-28,1-1 18,1 0 5,-1-1-23,0-1 16,0-2 9,3 1-16,0-1-1,1-1-9,-1 0 16,-1 1 0,0-1-20,-1 1 19,0 1 2,-2-1-39,1 1 28,0 1 9,-3 1 30,-1-2 5,-1-1-38,1 1 29,1 0-9,-1 1-10,2 0-4,-3 0-23,0 0 38,-3 0 5,0-1 8,-3 1-5,-1-1 9,0 0 35,-2-1-31,0 3-6,-2-1-33,-2 2 5,-2-1-12,-1 1-12,-2 1 16,-2 0 6,-1 1 1,2 1 10,-3-2-4,1 0-1,-1 0 0,-2 0 0,-1 0 1,0-2 3,-1 2 0,-1 0 3,0 0-3,-2 0 2,0 0 0,-2-1-4,-1 1 3,-2 0 2,1-2 29,0 2-13,-5 0 6,3 0-1,-2 0-8,0 0 1,0 0-23,-1 2 17,1-2-20,-1 3 8,0-3-14,1 0 11,1 0 4,-3 0 0,1 0 15,-2-2-5,-2 1-7,2 2 5,-1-2 0,1 1-28,-1 0 25,1 0 0,0-3 29,0 2 17,0 0-22,1-1 4,1 2-43,-3 1 4,-1 0-7,-2-1-29,1 0 31,-1 0 27,0 0 37,1 0 13,-2 0 13,0-1 11,0 0-4,-2 1-42,3-1-5,-1 1-20,1 1 2,-1-1 17,-1 0-45,0 0 41,1 0 14,0 1-10,-1 0 7,1 0-31,0 0 17,1 0 9,1-1-54,-2-1 0,2 0-3,-4 0-20,2 0 7,0 2-6,3-1-13,-3 0 7,1 0-4,1 0 37,1 1 9,1 0-32,1 2 22,2 0 12,1-2 6,1 2-43,2-2 15,1-1-10,2 1 27,1-1-14,1 2 19,1-1 15,1 1-35,0-1 55,1 3-50,3-1 32,0 0-27,2 1-8,-1-1 8,4-1 1,-2 0 62,1 0-37,-1 0-30,2-1 72,-1-1-9,2 2-47,1-1-38,-1-1-7,2 0 29,-2 0-48,-1 0 46,-2 0 12,0 2-6,-1-1 16,2 1 6,-1-1-38,2 1-12,-1 1-15,0-1 15,1-1 21,-2 0 7,3 1 16,-1-2-5,4 0 34,-2 1-3,0 0 4,2-1 10,-4 0-2,2 0-36,2 0-14,-2 0 14,1-1-57,0 0-10,-1 1 46,2 0 19,2-2-4,2 1-34,1-2 44,1 1-17,0 0-34,1-1-3,-2-1 1,0 1 38,-1 1-26,-1-1-27,-1 2 19,-3-1 48,-1 1-2,0 1 12,-3 1-41,0 1 41,-2 0 7,-2 0-28,1 0 41,-2 1-49,-1 2 47,1 1-35,0-2-20,0 2-6,-1-1 21,1 0 6,0 0-9,-1-1 16,0-1 15,-1 0 0,-1 1-63,1 0 11,-2-1 19,-2 0 6,1 0-15,-4 1 6,0-4 32,-1 2 23,-4-1-35,1 0-46,-2 0 8,-1 2 22,0-3 9,-2 0-59,0 2 25,-1-2 50,0 0-5,-1 0-19,2 0-37,-2 0 28,2-2 0,0 2-18,0 0-33,0 0-28,2 0-22,1 2-11,0-2-9,2 2-5,-1 1 19,2 0 10,-1 0 35,-1 1 21,0-2 41,0 1-22,-1 0 10,-2-1 9,-1 0-7,-2-2 15,2 2 12,0-2 51,0 1 7,-1 1 13,0-2-19,-3 0-16,2 1-62,0 2-32,3-1-130,3 3-185,1 1-116,0 0-65,-2-6-7,-1-6 2,-2-14 104</inkml:trace>
  <inkml:trace contextRef="#ctx0" brushRef="#br0" timeOffset="19356.1071">13035 656 151,'-9'-16'220,"1"-1"20,3-4 6,0 0-14,-1 0 31,1-3-7,-1 1 19,1 0-39,2 3-24,-1 0-18,1 3 12,0 1 10,1 2-4,0 2-8,1 2-17,-1 2-37,1 4-57,0 1-48,0 8-36,0 7-2,-3 10 40,1 10-18,-1 11 21,-2 13 38,-1 12-62,0 9 6,-1 11-52,0 8 50,3 8-16,0 8-36,2 6 48,1 4 0,-1 4 27,1 3-22,1 2-16,1 0 8,-1 1 8,1 1 11,0-3-42,-3-3-7,2-2 21,-1-4-49,-4-5-19,-1-6 19,-2-7-19,-3-5 39,1-10-50,-2-9 47,2-11-20,3-10-140,0-8-28,1-13-228,3-13-122,4-15-95,6-17-1,4-17 75,4-21 57</inkml:trace>
  <inkml:trace contextRef="#ctx0" brushRef="#br0" timeOffset="20181.1543">16058 664 36,'-1'-20'165,"1"-1"10,-2 1-21,1 0 9,0 0 16,0 1 12,0 1 29,0 0 31,2 0-34,-2 1-32,0 0-28,1 0-38,-1 4-22,-2 2-31,2 3-8,1 3-15,0 3 5,0 5-29,0 5 6,0 5-8,0 7-9,-2 9 49,0 8 4,-1 6 105,0 10 0,0 4 2,0 4 27,2 6-31,0 4-1,2 5-49,3 6-30,0 7 20,2 4-56,1 4 8,0 5-15,1 3 4,1 4-20,0 7-7,0 1 28,1 3-10,0 1-2,0 0-28,1 0-21,-1 3 3,-2-2 44,0 0-23,-3-2-10,0-4-10,-2-2 69,0-4-18,-1-6-62,-2-4 25,-1-4-45,-1-9 39,-2-7 33,1-8-34,-2-8-64,2-10-133,1-10-31,-1-8-209,2-11-224,1-11-57,-3-15 39,0-15 88,-1-15 65</inkml:trace>
  <inkml:trace contextRef="#ctx0" brushRef="#br0" timeOffset="21477.2284">13072 522 35,'-3'-3'149,"2"1"-21,0 1-35,0 0 15,-1 0 2,-2-1 13,0 2-8,2 0-18,0 0-4,2 1-26,0-2-23,0 1-24,0-2-13,-1 2-7,0-1 10,1-1 3,1 1-8,-1-1-13,1-1 8,-1 1-6,0 0-3,0 2-8,0 0 9,-4-1-1,3 2-17,-1 0-15,2 0-25,3-1-4,-1 3-12,0-3 0,1 2-3,-2 0 11,-1-2 18,0 2-4,0-2 23,2-1 3,-1 0-4,-4 1 13,3 1-13,-1 1 0,-1-1 5,-1 1-12,0 0 36,1-2-14,-2 1 21,2-1 15,1 0-10,-1 0 14,1 0 4,0 1 1,1-1 5,-1-1-24,1-1 23,0 1-1,0 1-28,0 2 5,1-1 0,-1 0 1,0 2-24,2-2 10,0 2 16,0-2-5,0 0 1,1-1 7,0 0-22,-1 1-3,2-1-28,0 2-40,0-1-23</inkml:trace>
  <inkml:trace contextRef="#ctx0" brushRef="#br0" timeOffset="22606.293">12975 533 14,'-4'-6'91,"1"0"5,-2 1-3,2-1-11,1 2-4,0 2-12,1-3 0,-1 4-22,2-1-16,0 0-12,0 1-8,0 0-5,2 1 2,-1 1-2,0 0 0,-1 0 1,1 0-3,-1 0 2,0 0-2,0 0-4,1 1-2,0-1-2,1 1 1,-1 0-3,-1-1 10,1 1 0,0-1-1,-1 1 2,1 0 4,1-2 11,-2 0 2,0 0 12,0-2 0,0 1 14,0 0 2,0-1-5,0 0-14,0-3-6,1-1 1,-1 1 5,-1-3-7,-2-1 4,2 2 20,0-3 6,3 3-13,1-1-10,-2 2 20,1 0 8,-1 1-1,0 1 7,1 0 25,-1 1 5,-1 2-13,0-1-7,-2 3 6,1-1 2,0 1-10,0-1 0,0 0 16,2-1-23,0 0 33,3 1-50,-1-3-19,-3 2 1,2 1-21,-2 0-14,-2 4-53,0-2 54,1-2 30,-1 0-29,2-1-46,2 0 47,1 1-4,1 0-20,-1-3 4,-3 1-29,-2-1 80,1 1 7,1 4 16,0-1-17,0 1-4,3-1 38,-3-1-10,0 0-16,0 1-5,-4 0 3,0 1-27,2-1 18,0-1-30,2 0 0,0 1-58,2-1 26,-2 1 25,0 1-20,1-2 20,-1 0-59,1 1 55,-1 0-31,3 1 7,2 3 52,-2 0-9,1-2 40,-4-1-11,-1-3 16,1-1-9,0 0-37,0 2-2,-1-2-33,-1 4 23,1-2 15,-1 0 29,0-2-47,1 1-25,-1-2 46,2 1-6,0 1-21,2 1-32,-1 1 59,-1 0 10,0 1-13,0 0 16,0 1-7,2 0-53,-2-1 2,0-1 14,0 1-2,-2-1-20,4 0 27,-2 0 19,4 0-21,-1 2-29,-3-1 29,-3 1-22,-1-2 9,0 1 39,0 0-18,3 0 35,-1-3-39,-1 0 22,2 1 5,0-2 33,1 3-25,2-1 2,2 1 81,-3 1-18,1-2-41,1 0 1,-1 2 75,0 1-3,0-3-23,-1 0 16,-2-3 35,0 3-53,3 0-65,-2 3-14,0-3-56,2-3-41,-2-1-47,-2 2-35,2 4 4,-1-1 2,-1-1 24,4 0-20,-1 0-9,0 1-20,2 4-39,-1 1-54,3 0-63,-1-1-15,0 2 3,-1-2 39,1 1 55</inkml:trace>
  <inkml:trace contextRef="#ctx0" brushRef="#br0" timeOffset="23885.3661">13029 573 65,'-1'4'191,"-3"-2"-20,2-2-15,-1 0-4,0-2-10,1-1 3,-2 0-15,0-1 1,0 2-6,2-2-21,2 0-6,-2 1-14,1-1-15,-3 2-17,2-3-11,-1 0-6,1 1-7,-2 1-6,1-2 6,-1 0 20,0 0-5,1 2 16,-1-1 3,2 0 3,-1 1-6,1-1-10,0 1-5,-1 0-21,1-1-3,0 1 0,2-2-14,0 3 3,0 2-5,-3 0 7,3 1 5,-1-1-18,0 1 6,3-1 3,-2-1-9,1 0 18,1 1-5,-2 2 8,3 1 3,-1 1-15,0-1 9,1 0-25,2 1 3,0 1-3,13 12 10,-15-13 0,1-1-3,-1 1 2,-1-1-4,0 0 1,0-3-1,-1 2 2,-1-2 3,1 0-4,-1 0 5,0 0-2,-1 0-6,0-1 7,0 0-4,0-2-40,-1 0 21,1-1 9,-3 1 9,0 0-9,1 2 56,-2-1 26,1 1-63,2-3 22,1 2-18,0 0 8,-1 0-64,0 1 18,-2-2 48,1 2-25,3-1 18,0 1 25,-3 0-9,2 1-8,-2-1-25,1 0-4,-1 1-9,1 0-38,2 2 4,0-1 20,2-1 16,1 0 62,0 0-26,0 0 4,1 1 40,-1-1-22,0 0 59,-1 0-102,0 5-15,-1-3-12,-1-1-15,2-1-7,-2-3-45,0 1 50,3 2-1,-1 0 38,0 0 0,1 2-11,-1-1 12,-2 0-10,0 1 50,0-1-36,-2 0 49,4-1 5,1-1 25,-1 1-22,0 0-28,-1 0 5,0 0-64,-1 0 18,0 0-50,0 0 24,1 1 24,1-1 5,-1 1 12,1 0-3,-2-1 1,3 1-28,-3 0 3,1 0 26,0 0-6,-1-1 9,2 3 6,2-3 40,-1 1 3,1 1 41,1 0 11,-3 0-37,4 0 1,1 0-51,2-1-24,3 1-52,-2 1-21,2-1 2,-1 3-6,1 0 41,2 0 28,5 0-16,1 2-12,4-4 56,0 3 23,1 0-16,4 1-23,0 0-26,2 2 23,2-1-21,3 3-11,3-2 21,2 1 46,1 1 37,2-1-16,0 2-7,2 0-16,4 1-32,1 3-74,2 0 17,1 2 13,0 1 79,2 0-21,3 1 0,1-1 30,1-1-14,0 0-8,0 2-76,1 2 33,2-1 26,4 2-5,2-2-6,2 2 22,-2-3-2,0 0 11,1 1-5,-1-1-19,2 0 4,3 0 8,0 0-25,-1-1-7,0 1 41,-4-1 13,0 1-20,-2-1-16,-1 0 28,1 1-16,-1 2-26,0-1-4,-4-1 40,1 1-4,-1-1-30,-2-1 6,-1 1-11,-3-1 60,-1 1-30,-5-1-6,-2-1 10,-2-1-3,-4-2 11,0 3-45,-3-2 10,-3 0 9,-3-3 14,-5-1-5,-3-2-4,-7-2 2,-2-1-23,-5 0 32,-1-4 60,-3 0 73,-3-2 6,-3-1 10,-2-2-2,-3 0-113,-2-1-143,-2-4-244,-4 0-149,-4-1-84,-5-4-21,-6-5 65,-6-5 68</inkml:trace>
  <inkml:trace contextRef="#ctx0" brushRef="#br0" timeOffset="24730.4145">14023 226 179,'4'-2'269,"0"2"48,-3-1-50,-2 0-29,-5 2-7,-2 1-35,-2 3-42,-5 2-28,0 4-15,-2-1-15,-2 3-27,-1 0-5,2-3 14,1 2-18,3-2-29,4-3-11,1 1-6,4-2-5,4 0-37,2-1 11,6-1 0,3 1 24,2-2 12,3 2-5,1-2 6,0-1-13,-1 2 0,1 1-30,1 0 1,-2 2 9,1-3 0,1 3-4,-5-1 25,-1 2 2,-2 2 7,-3 1-6,-6 2 3,-6 1 10,-4 2-39,-5 1 38,-5 0-21,-1 0-2,-2 2 1,-1-2-8,-1-2 44,0-3-30,4 0 1,1-5 12,2-3-15,5-5-47,3-9-145,8-5-111,5-6-100,6-5-58,4-5-15,4-3 41,4-1 110</inkml:trace>
  <inkml:trace contextRef="#ctx0" brushRef="#br0" timeOffset="24919.4253">14164 193 202,'10'0'295,"-1"2"43,-4 2 9,-2 2-100,-1 2-49,-3 2-1,2 0-26,-1 4-30,3 0-17,1 1-25,0 0-37,1 3-22,-1 0 1,2 1-33,1-1 18,1-1-16,-1 2-16,-1-1-38,0 0-79,-1-2-87,2-4-98,-1-2-85,0-3-34,2-5 8,3-5 52</inkml:trace>
  <inkml:trace contextRef="#ctx0" brushRef="#br0" timeOffset="25209.4419">14534 277 1,'13'-15'264,"-2"1"70,-5 3 46,-2 4-63,-6 2-45,-5 4-41,-6 7-47,-6 3-66,-2 4-26,-4 2-29,-2 3-16,-1 2-12,0 0-4,2 1-2,2-2-25,3-3 13,5 0-3,4-5-9,2-1-5,4 1 4,0-2 1,4 1-6,0 1 3,4 2-1,-1 0 2,1 0-8,1 2 5,0 1 0,0 2-4,-1 0 8,1 50 4,-3 34-37,0-78-38,1-2-62,2-4-58,3-2-56,-1-5-72,4-6-51,2-7-1,0-8 37,3-7 46</inkml:trace>
  <inkml:trace contextRef="#ctx0" brushRef="#br0" timeOffset="25405.4531">14608 418 283,'7'-19'353,"-2"4"32,-2 7 28,-3 5-146,-2 4-73,-2 6-26,-6 4-56,-3 2-24,2 5-20,0 2-4,-1 1-24,3 3-42,0 0 8,2 0 52,-1-2-41,2 0-56,-1-2-43,3-2-31,1-4-66,1-3-103,0-3-11,2-5-2,0-5-28,0-4 20,1-5 33,2-6 33</inkml:trace>
  <inkml:trace contextRef="#ctx0" brushRef="#br0" timeOffset="25667.4681">14562 435 215,'5'-13'239,"-1"3"4,0 4-65,0 6-37,-1 5-22,1 5-8,-1 6-8,1 3 20,0 6 1,1 2 6,0 2-27,1 1-22,1 0 0,2 0-21,1-1-8,0-2-44,-1-2 13,0-4 0,-2-5 5,-2-3 19,0-2 17,0-6 16,2-5 7,-3-6-2,-1-8-13,2-6-12,1-6-15,-3-4-30,0-4-11,0-2 17,-1 0 3,2 0-10,-1-1-16,1 6 8,-2 1-10,1 3-77,0 2-77,1 2-92,3 4-87,0 3-82,0 4-41,0 4 35,1 2 59</inkml:trace>
  <inkml:trace contextRef="#ctx0" brushRef="#br0" timeOffset="25834.4776">14846 383 245,'6'15'361,"0"-1"-2,1-2-15,-3-2-93,4-3-100,1 0-94,0-2 25,0-2-4,4-1 17,-1 1-47,2-3-2,1 0-7,-3-2-69,2-1-11,-1 2-63,0-2-22,0 2-62,-2 0-71,-2 2-46,-4 2-31,-5 4 32,-5 2 41</inkml:trace>
  <inkml:trace contextRef="#ctx0" brushRef="#br0" timeOffset="25968.4853">14980 558 7,'-39'53'475,"22"-28"-174,4-6-35,2-2-48,4-3-36,1-2-39,6 0-24,3-5-12,5 0-20,3-4-23,3-1-6,4-4-17,3-1-74,1-3-78,2-1-78,0-4-100,2 0-69,-2-1-32,1 0 42,-3 1 50</inkml:trace>
  <inkml:trace contextRef="#ctx0" brushRef="#br0" timeOffset="26220.4997">15262 551 15,'3'-10'256,"0"-2"48,0-1 57,-1-1-28,1-1-68,0-2-17,0 0-47,1-1-28,-1 1-46,-1 3-12,-4 2-42,2 1-41,0 2 23,2 2-7,0 2-13,1 2-81,-1 0 37,0 4 24,1 2 3,-3 8-22,0 3 8,-3 6 63,-3 4-53,1 2-8,-1 1 0,2 3 15,3 2-9,-2 2 0,1 2 34,1 1-14,1 0-22,0 0-21,1-2-38,0-3-105,1-3-148,0 0-109,-2-7-63,-3-5-18,-1-7 20,-2-8 86</inkml:trace>
  <inkml:trace contextRef="#ctx0" brushRef="#br0" timeOffset="27557.5762">14277 1235 81,'-19'-12'82,"0"4"-29,-3-1-12,-2 4 1,-3 1-4,2 1 3,-3 0 4,3 3 12,2-1 12,0 0 14,2 0 17,3 0 13,4 0 18,1 0 2,3 1-16,4-1-20,3 1-16,1 2-18,1 2-8,2 3-14,1 2-1,3 1 2,0 1 0,0 4 18,2 2-30,-2 0-7,3 2-17,3-2 14,3 0-7,-4-1 17,1 1-3,-2-1 13,-1 0 47,-1 0-43,-4-2 10,-2 0-34,-4 0 8,-4 1 10,-5 1-26,-5 0-4,-3-1 4,-3 0 10,1-1 18,-1-2-27,1-3 40,0-4 51,3-5-44,4-6-82,2-5-68,6-6-70,4-6-133,6-2-85,6-2-43,6-2 21,2 2 38,4-1 68</inkml:trace>
  <inkml:trace contextRef="#ctx0" brushRef="#br0" timeOffset="27926.5973">14229 1302 114,'19'13'176,"-1"-4"-38,1 2-17,-2-2-12,-3-2 3,1-2-7,-1 0-19,2-3-13,1-3-36,-3-2 1,-1-2-37,-3-3-1,-2-2-12,-5-2 3,-3-2 18,0-1-7,0 1 22,-2-1 4,1 3-20,-4 1 7,-3 5-8,-2 2 32,-3 4 10,-2 5 23,0 4 58,-3 3 0,0 4 1,1 3-9,3 2-24,3-1-26,3 1-28,2-2-16,4 0 20,3-1-24,4-4 6,2-2-14,3-3-4,2-5-20,2-3-44,1-3-18,3-1-25,-3-4-13,1-2-18,-2 1 20,-1 0 15,-1 2 14,-3 1 23,-2 2 14,-4 1 10,-1 2-10,-2 2 6,0 1-7,0 3-28,0 0-22,0 0-18,1 2-17,1-2-24,0 2-29,1-4-12,1-1 11</inkml:trace>
  <inkml:trace contextRef="#ctx0" brushRef="#br0" timeOffset="28318.6197">14520 1424 24,'4'-8'177,"-4"1"-6,0-1 26,0-1 37,-1 1 3,0-1 11,-1 3 5,-1 0 8,0 1-64,-1 5-61,-2 3-37,-2 5-44,-4 4 15,1 4-53,-2 3 15,1 3-26,0 3 18,0 2-4,3-1-61,4-1 19,2-2-10,-1-2 19,4-1-19,2-3 15,3-4 21,3-1 0,1-7 6,1-3-3,1-4 0,1-3-14,-1-5-12,-1-3 2,0-1-11,1-1 9,-2-2 15,-3 1 28,-2 1-16,-5 3 6,-2 3 6,0 6-10,-4 6-4,0 6-18,-2 8 16,-1 5 0,0 5 12,1 2 14,-2 2-10,2 1-2,3-1 4,1 1 1,1 0-16,3-1-9,-2-2 27,0-2-17,2-4-2,2-1-16,-1-5-17,4-3-57,1-7-87,2-5-61,5-6-83,3-5-69,-1-8-22,1-5 35,0-8 50</inkml:trace>
  <inkml:trace contextRef="#ctx0" brushRef="#br0" timeOffset="28457.6277">14645 1485 24,'3'-17'344,"-1"4"32,-1 2 14,2 1 6,-1 5-169,2 1-104,16 1-12,-10 5-126,3 0-65,-1 1-74,2-1-90,-1 1-76,-1 1-40,-6-1 4,-1 0 45</inkml:trace>
  <inkml:trace contextRef="#ctx0" brushRef="#br0" timeOffset="28593.6354">14699 1565 14,'-13'18'314,"2"-3"29,2-5 25,3-2 23,4-3-163,2-4-80,5-1-42,5-4-29,3-2-37,1-1-61,2-3-43,2-2-43,2-2-79,0-1-66,2-4-68,-1 0-17,-1 0 27,0-4 21</inkml:trace>
  <inkml:trace contextRef="#ctx0" brushRef="#br0" timeOffset="28752.6445">14965 1308 14,'3'-7'254,"-3"4"42,0 3 38,-2 7-23,1 3-57,-2 4 3,-1 4-22,0 4-41,-5 2-46,3 5-52,-2 2-34,-1 1-39,2 0-18,2-1-19,-1 0-41,4-2-78,-2-5-85,3-1-74,1-5-98,1-3-30,3-5 23,-1-6 63</inkml:trace>
  <inkml:trace contextRef="#ctx0" brushRef="#br0" timeOffset="29405.6819">15042 1474 241,'6'-9'305,"-3"2"10,0 2 2,0 3-151,-1 3-86,1 2-44,1 2-18,0 2-6,3 0-2,2 0-12,1 0 5,1-3 1,-1 1-11,1-4-27,0 0-28,-2-3-14,-2 0-39,-2-2-4,-3 0 1,-5-1 19,-1 0 31,-4-2 32,0 2 56,-2-2 29,2 1 37,0 1 34,0-1 18,3-1-1,4 1-14,2-2-28,4 0-24,3 0-24,3 0-29,2 2-6,-1 3-12,1 3 10,0 3-4,-1 4-4,-1 3-5,-2 5 9,-1 2 21,-5 4-9,-1 1-5,0 2-1,-3-2-5,1-1 21,2-1-26,0-3 2,0-2 6,2-1-2,-1-5 10,1-1-18,2-3 11,1-3 4,3-4-24,1-3 8,-4-5 5,1-4 20,-1-2-15,1-2 7,0 1 8,-3 0-11,-2-1 2,-3 1-19,-1 2 6,1 2 47,0 1-1,0 1 2,0 2 2,-2 1-15,2 2-1,2 1-48,0 1 8,2 3 4,0 2-1,2 3 2,0 1 21,0 6-14,0 2 1,1 2-1,-2 3-8,-2 0 34,3 2-25,-5 0-6,3 0-7,-2-3 3,1 0 42,1-2-66,1-3 22,4-4 10,1-3 4,2-5 11,0-5-32,-1-3 30,2-6 37,-1-2-31,-2-4-3,-1-3-11,-1-3 14,-5 1 7,-3-1-58,-3 3 12,-1 2 23,-5 3 4,0 2-8,-1 7-1,-4 4-51,-4 5-90,-2 7-120,0 5-119,3 0-63,4 2-38,5-3 37,7-4 106</inkml:trace>
  <inkml:trace contextRef="#ctx0" brushRef="#br0" timeOffset="30260.7308">16165 1502 18,'9'-5'117,"-2"-1"-32,3 1-7,-5 1-13,2 1 1,-3 1-5,0-1 5,-1 2 14,0 1-11,0-1 50,-2 0 38,-1 0 37,3-1 18,-3 2 0,-3 1-5,3 0-39,-1-1-35,-1-2-49,-1 1-26,1-1-16,-2 2 15,-3 0-20,1 0-6,-4 3 8,0 1-13,-1 3-16,-3 0-1,-1 2-2,-3 2-7,0 1-6,-4 0 4,-1 1 11,-1 3 7,-2 0 29,0 1-25,-2 1-6,0-1-21,-2 3 4,-3 2-9,-4 1-26,-2 1 17,-1 3-1,-4-3 29,2 4-4,-5 0-1,-2 3 6,-2 1 4,-3 2 8,-1-1-14,-1-1-4,1 0 5,-2 2-18,1-3 10,0 2-4,0-1 7,1 1 8,-1-3 19,-1 1-8,-2 0-11,2-1-17,-2 2 1,-2-1-18,1-1-46,-3 1 43,0-2 14,0 0 34,-1 2-14,-1-1 31,-1 1 17,0-2-62,2 0-6,3 0-1,3-1 29,2-1-23,5-2 1,-1 1 0,0-1 14,1-1-12,-1 2-11,0 1 8,1-2-10,-1 0 44,2 0-20,3-2-25,0 0 28,7-2-24,3 0 27,3-2-25,2-1 17,4-3 23,0-2 2,3-2 2,5-1-13,-1 0-29,6-5 0,1 1-23,3-1-22,4-2 40,1 0-8,1-3 9,3-2-59,2-4-45,1-3-100,3-6-99,2-2-75,2-2-17,1-5 20,0-1 58</inkml:trace>
  <inkml:trace contextRef="#ctx0" brushRef="#br0" timeOffset="30594.7499">13217 2743 68,'11'-15'166,"-2"3"8,-2-1-73,0 1-24,-2 1-12,2 2-6,-1 1 1,1 4-4,-2-1 7,-2 3 1,0 3-5,-3 3 20,-1 4 8,-3 4 23,-3 5-9,-5 6 8,-3 4 11,-5 6-3,-5 3 3,-1 4-16,-1 5 14,-1 0-29,0 0-18,0 0-5,3-5-15,2-3-13,5-3-22,2-5 5,4-2 6,5-5-14,3-3-11,5-2 6,5-5 4,2-1-6,8-3-6,3-3 0,5-3 2,4-2 5,1-2 7,4-2-4,4-2-15,2-1-55,3 0-90,2 0-119,0 0-111,-2 2-56,-3-2-16,-3 1 37,-5-4 85</inkml:trace>
  <inkml:trace contextRef="#ctx0" brushRef="#br0" timeOffset="32136.8381">14222 2817 84,'1'-13'244,"-2"2"49,-2-1-33,-2 3-20,-2 4-11,-5 5-45,-4 5-47,-5 8-39,-5 8-21,-3 4-20,-2 6-19,4 2 12,0 0 1,4-2-18,4-4-8,6-4-4,7-3-16,4-3-5,9-4 28,5-3 19,8-5-1,6-3-1,2-3 8,3-2-15,0-2-30,1 1-11,0 1-9,-2 0 8,-3 1 4,-3 2 9,-3 1 5,-6 3-8,-3 2 6,-7 3 1,-6 4-6,-7 4-7,-5 4 3,-4 0 7,-3 3-1,-2 0 3,-1-2 5,0-1-26,2-3-13,2-4-3,4-4-70,4-7-102,4-6-89,9-9-77,3-8-42,4-9-20,3-7 50</inkml:trace>
  <inkml:trace contextRef="#ctx0" brushRef="#br0" timeOffset="32308.8479">14345 2703 151,'15'-20'262,"-3"5"37,0 7 24,-3 3-68,0 6-58,-1 3-26,0 6 0,2 4-27,1 1-24,1 3 2,2 0-51,0-1-33,2-2-12,-2 1-12,1-3-69,-1-1-95,-1-4-48,1-2-67,-3-5-60,-1-5-60,0-6 32,1-5 24,2-5 60</inkml:trace>
  <inkml:trace contextRef="#ctx0" brushRef="#br0" timeOffset="32564.8626">14741 2551 56,'10'-27'282,"-1"6"72,-4 6-6,-5 3-30,-3 8-39,-5 6-58,-5 8-54,-5 4-38,-4 9-43,0 5-13,-2 3-20,-2 3-1,4-1-42,1-3-32,3-2 3,7-2 8,3-2 23,4-1 14,3 0 5,2-2-21,1 1 12,2 2 4,3 0-38,0 1-14,4 4-24,-1-2 28,2 2 16,0 1-5,1-1 19,0 0 1,-1-2 63,-2 0-16,-2-3-56,-1-2-50,-2-5-42,-1-2-61,0-3-98,0-3-49,2-4-59,-2-5-19,-1-6 14,2-8 43</inkml:trace>
  <inkml:trace contextRef="#ctx0" brushRef="#br0" timeOffset="32709.8709">14822 2796 315,'9'-18'364,"1"2"5,1 2 18,2 1-157,2-2-88,1 1-66,-1 2-22,1 0-15,2 2-74,-1 1-58,0 1-62,-3 1-75,-4 1-99,0 1-28,-3 2 33,-6 5 30</inkml:trace>
  <inkml:trace contextRef="#ctx0" brushRef="#br0" timeOffset="32829.8777">14945 2844 217,'-2'15'238,"3"-1"9,4-4-61,3-6-81,3-3-34,3-5-26,4-4-27,0-3-53,2-3-66,0-2-81,-1-1-47,-1 0-20,-3-1 9</inkml:trace>
  <inkml:trace contextRef="#ctx0" brushRef="#br0" timeOffset="33725.929">14680 2902 102,'-4'-12'155,"1"-2"-19,0 1 28,1-2 39,-1 2 53,1 1 4,1 2-19,-1 3-9,2 2-56,0 2-48,0 6-28,2-1-55,-1 5-10,2 3-18,1 2 10,1 2-17,0 3-20,0 1 19,-1 0-4,3 2 1,-2 0-14,2-1 18,-1-1-2,0-3-6,0-1-15,-1-3-17,0-1-1,-3-4-27,1-3-28,-3-1-22,-2-5-9,-1-3 6,0-3-7,-1-4 0,1-3 18,0-2 25,-1-3 21,0 1 21,-1 2 40,0 0 49,1 3 43,1 2 27,1 2 15,0 1-4,0 3-32,3 1-38,0 3-44,5 5-18,-1 3-10,2 4 2,1 1 25,4 4-9,2-1-5,2 0-4,1 0-4,-2 0 17,1-1-25,-2-2-3,1-2 15,-1 0 7,-4-3-7,0 0-12,-3 1 16,-2-2 39,-3-4 30,-3 0 13,-1-3 6,-2-2-7,-1-4 1,-2-3-27,-3-2-62,1-2-5,0-3 6,-2 0-1,3-3-13,0 0 9,1-1 28,2 1-25,3-2-46,3 0-100,2 0-99,5 0-117,3 2-70,1-1-26,3 4 17,1-1 81</inkml:trace>
  <inkml:trace contextRef="#ctx0" brushRef="#br0" timeOffset="34061.9482">15171 2408 95,'-4'-11'284,"1"2"52,2 1 49,0 1-81,1 1-34,0 2-38,1 3-41,1 4-13,0 3-51,0 5-44,5 5-23,-1 4-2,1 4 0,2 3-42,0 2 15,1 4 32,0 2 14,1 0 1,-1 1 15,2 1 32,0 2 13,-2-1-18,1-2-1,-3-1 7,-2-2-7,-3-3-31,-2-1-36,-1-2-14,0-5-49,-1-4-74,-1-3-94,0-5-23,-1-5-102,0-7-108,5-5-68,2-9-48,4-5 22,4-4-3,4-4 101,4-2 99</inkml:trace>
  <inkml:trace contextRef="#ctx0" brushRef="#br0" timeOffset="34209.9567">15512 2726 95,'12'-4'328,"-2"5"70,-2 3 51,-5 7-65,0 2-16,-2 5-1,-3 3-19,-3 4 3,-2 2-44,-4 1-27,0 0-56,1 1-102,0-4-48,-1-1-181,6-4-59,3-3-135,4-7-151,3-7-118,6-8-96,1-10 72,5-7 30,5-8 109</inkml:trace>
  <inkml:trace contextRef="#ctx0" brushRef="#br0" timeOffset="34844.993">15969 2288 37,'-19'-15'269,"1"-2"58,3-2 47,1 2-63,4 2-1,0 3-32,2 2-40,-1 4-49,1 6-46,1 6-34,0 8-14,2 6-25,4 7-29,-3 5-7,4 1-5,-1 2-11,1 2-33,1 2 1,3 0 15,-1 0 0,0 0-4,-2-3 3,3-2-15,-1-6-22,0-3-10,-2-3-11,0-6-42,-2-5-74,-2-3-48,1-8-18,-2-8-49,0-7-17,1-7 30,1-7 62,0-9 57,4-6 37,-1-7 77,2-7 34,0-2 48,3 2 61,-1 1 56,-1 7 47,2 7 1,0 10 7,1 5-14,2 11-29,2 5-28,2 9-20,2 9-9,2 6-6,4 8-10,0 6-14,-1 4-22,4 4-21,-2 3-17,1-2-9,-2 1-11,1-3-28,-1 1 5,-2-4 22,2-2 23,-3-2-3,-4-2-14,-5-3 22,-4-3-21,-3-4-86,-8-5-94,-2-3-65,-4-3-40,-5-4-35,-5-2 12,-3-3 68,-1-1 90,-3 0 159,5-1 110,0-1 124,2 1 29,1 1 12,5 0 1,4 0-85,7-1-53,7 2-84,7-3-9,8-2-39,7-3-27,3-3-71,7-3-91,0-1-75,3-6-113,2 1-67,0-3-24,-1-1 40,-1-3 73</inkml:trace>
  <inkml:trace contextRef="#ctx0" brushRef="#br0" timeOffset="35216.0142">16446 2052 285,'-7'-4'379,"-5"7"40,-5 4 31,0 5-128,-6 7-108,2 2-27,2 4-58,-1 4 17,6 1-58,5 0-32,6 2-12,5-1-40,5-2-4,3 0-57,4-5 24,4-2 18,4-4 6,2-4 21,2-4-5,2-5-34,0-5 22,0-3-33,-4-6-31,-2-4-102,-3-6-74,0-5-24,-5-5-76,-3-5-8,-4-3 17,-4-1 99,-3 0 117,-3 0 113,-2 4 135,0 3 120,-3 5 80,2 5 10,1 4-20,1 5-47,2 6-78,-1 6-77,3 7-49,3 8-34,1 5-12,4 3-4,2 6-8,2 3 4,1 5-22,0-2 12,3 0 0,-4 3-9,3-3 6,-2-2-4,-2-3 8,-2-2-43,0-6-34,-3-2-41,-1-6-87,-2-4-74,1-10-54,1-6-40,2-8-10,1-12 27,3-9 77</inkml:trace>
  <inkml:trace contextRef="#ctx0" brushRef="#br0" timeOffset="35424.0261">16862 2078 11,'5'-29'315,"-5"7"35,-4 6 20,-3 9-4,-4 7-148,-4 8-88,-5 7-64,-4 6-14,-1 8 1,-2 0-3,3 5-10,4-2 16,5-2 3,3-2-18,7-5-17,2 0-18,8-5 13,3-2-5,4-3-10,4-5 2,1-1 1,4-4 7,1-2-10,1-1-26,1-1-21,-2 0-50,0-1-65,-2-2-70,-4 1-80,-2-2-58,-4-2-3,-4-1 32,-4-2 54</inkml:trace>
  <inkml:trace contextRef="#ctx0" brushRef="#br0" timeOffset="35569.0344">16910 2195 310,'-3'-10'404,"2"0"26,2-1 12,2-1-110,4 0-163,3-1-73,2 0-38,1 1-37,3 1-16,2 1-31,0 2 30,2 0-22,0 1-56,0 0-48,-3 1-65,-2 2-54,-5 3-101,-5 3-38,-6 3 19,-6 3 47</inkml:trace>
  <inkml:trace contextRef="#ctx0" brushRef="#br0" timeOffset="35720.0431">17009 2192 174,'-14'27'326,"1"-5"28,4-2 20,4-3-73,2-5-80,3-1-50,5-5-34,3-4-12,5-4-12,2-3-22,5-4-39,2-1-13,1-3-15,0-1-24,1-1-55,-1 1-61,-1-3-79,-2 0-87,-1-2-100,-2 0-39,-2 1 18,-1-1 45,-2 2 74</inkml:trace>
  <inkml:trace contextRef="#ctx0" brushRef="#br0" timeOffset="35983.0581">17296 1973 175,'-4'-18'342,"0"0"49,-1 1 43,-1 0-93,-1 1-58,0 1-54,2 1-45,-1 3-35,2 2-66,-1 3-23,1 1-17,2 4-10,2 7-23,0 4-13,3 5 26,1 6-10,0 3-3,3 4 3,3 2 1,0 3 2,3 2 0,-1 2 2,1 0-3,2 2 3,-1 1-3,-1-1-2,0 0-3,-2-4 2,-1-1-7,0-2 5,0-4 11,-2-3 11,-2-3 12,-1-5-37,-2-4 11,0-3-64,4-7-157,0-4-176,3-9-116,4-5-23,1-6-33,5-4 40,3-4 135</inkml:trace>
  <inkml:trace contextRef="#ctx0" brushRef="#br0" timeOffset="36097.0646">17727 2290 118,'22'12'409,"-3"2"38,-4 1 21,-2-1 14,-2 1-196,-4 2-127,-3 1-72,-4 5-30,-6 6-37,-7 8-160,-10 6-174,-9 7-87,-16 1-49,-14 5-26,-21 0 3</inkml:trace>
  <inkml:trace contextRef="#ctx0" brushRef="#br0" timeOffset="37924.1691">18427 1726 105,'-7'-22'240,"-1"3"39,-3 4-26,-2 1-17,-2 5 1,-3 3-47,-3 5-25,-4 6-24,-2 4-22,-1 3-21,1 0-23,4 2 11,4-2-5,5 0-22,4 1-21,4-1-13,6 0-24,7 0-6,4-3-4,7 0 13,4-2 6,1 0 0,5-1 10,-3-1-13,6 1 13,-3 0-9,-1 0-4,-1 3-17,-4-1 7,-4 1 4,-5-1-10,-6 4 5,-6 0 5,-2 5 19,-6-2 2,-4 2 3,-4 1-13,-1-1-7,-1 0-12,1-1-28,1-3-76,3-3-93,4-6-87,5-1-93,3-7-49,6-7 2,3-6 55</inkml:trace>
  <inkml:trace contextRef="#ctx0" brushRef="#br0" timeOffset="38205.1852">18538 1842 187,'29'-15'575,"3"4"34,-22 7-524,-1 0-13,2 1-11,0-3-13,0-1-9,0 0-7,-1 1-14,-1-3-8,-2 1-11,-3 0-19,0-1-13,-4 0-21,-4 0-9,0-2 4,-4 0 12,-2 0 30,-2 2 32,-2 0 33,0 5 20,1 1 25,-1 3 15,-1 1-14,0 5-2,3 3-23,0 1-13,4 5-22,3 2-10,2 1 4,3 2-10,2 2-3,4-3-18,4-2-31,3 0-56,1-5-65,4-4-62,1-3-46,3-6-23,3-5-34,1-4 9,1-3 41,2-4 47</inkml:trace>
  <inkml:trace contextRef="#ctx0" brushRef="#br0" timeOffset="38631.2096">18904 1637 182,'18'-34'256,"-6"3"20,-3 2 21,-5 6 10,-6 3-9,-3 5-30,-6 7-51,-1 5-27,-3 8-67,-1 3-58,2 2-7,1 2-13,5 2-16,4 0-37,3-2 35,2 0-1,3-1-28,0-2-37,5-4 14,-1 2 11,2-2-30,-3-3 8,3 3 10,-5 2 41,-2 5-12,0 5-20,-3 8 4,-3 5 0,2 5 4,-1 7 1,1 3 47,1 1-5,2 0-14,2-2 0,1-1-3,5-6 43,2-3-71,3-5 13,1-10 15,0-7-17,4-5-8,-1-9-95,0-5 4,1-6-8,-4-6-25,-2-4-3,-1-5-23,-4-4 25,-2-2 9,-4-1 7,-5 3 24,-3 2 41,-4 4 58,-2 3 58,-2 6 45,0 3 22,1 4 9,1 2-6,4 3-25,0 5-37,1 0-44,4 2-17,0 1 10,4 4-8,1 1 19,4-1-8,1 0 10,1 1-16,1-1-48,0-2-63,1-1-100,-1-4-88,0-2-83,0-3-37,-1-3 12,-1-3 45</inkml:trace>
  <inkml:trace contextRef="#ctx0" brushRef="#br0" timeOffset="38796.219">19278 1572 58,'4'2'376,"-1"1"37,1-1 19,2-2 0,0-1-170,2-3-124,2-3-61,2 0-41,5-1-36,2-2-42,2 1-78,1-1-92,1 2-75,-3-1-74,-4 4-22,-5 2 18,-5 4 56</inkml:trace>
  <inkml:trace contextRef="#ctx0" brushRef="#br0" timeOffset="38917.2259">19438 1598 148,'-11'21'306,"0"-3"38,3-3 33,2-3-68,0-3-86,5 3 69,5-10-195,5-4-33,4 1-47,5-5-65,3-2-90,2-1-114,3 0-93,-2-2-47,1 0-8,-2-1 37</inkml:trace>
  <inkml:trace contextRef="#ctx0" brushRef="#br0" timeOffset="39237.2442">19648 1533 42,'-14'-25'174,"1"-2"1,2-5-24,6-3-5,3-3-2,2-1 10,2-1 0,5 0-8,3 1-15,3 1-12,3 5-10,1 2-15,4 3-14,-1 5-8,2 4-6,1 4-6,0 4-4,-1 6-5,-1 5-6,0 3 1,-2 6-6,-2 5 0,-2 3-6,-3 4 3,-2 4-2,-2 0-3,-3 2-2,-4 2-4,-1-1-2,-1 1-10,-3 1-11,-2-1-24,-1 1-85,1-1-132,0 1-123,-2-4-61,1-3-32,2-3 3,2-5 74</inkml:trace>
  <inkml:trace contextRef="#ctx0" brushRef="#br0" timeOffset="39369.2518">19896 1636 66,'-2'28'404,"-2"-4"43,2-3 20,-1-5 13,1-2-171,2-2-144,2-1-77,1-1-41,2 0-23,2-1-30,1-1-66,0-1-117,-1-2-145,1 0-74,-2-2-38,-2-4-6,0-6 51</inkml:trace>
  <inkml:trace contextRef="#ctx0" brushRef="#br0" timeOffset="39499.2592">20156 1676 271,'6'8'363,"-1"-2"24,-4 1 13,0 1-113,-2 2-137,-2 2-96,1 1-75,-3 2-86,-2 4-103,-4 1-94,0 0-52,-2-4-2,-4-4 28</inkml:trace>
  <inkml:trace contextRef="#ctx0" brushRef="#br0" timeOffset="41645.382">16627 458 226,'-12'8'383,"2"-4"21,2 1 10,5 0-91,3-2-143,2 0-99,3-2-49,6-1-15,3 0 2,6-4 7,6-3-18,1-1 11,2-4-5,0 0-9,-2 3-7,-1 0-11,-2 1 9,-4 2-1,-5 2 19,-5 2 6,-4 6 1,-9 6 23,-6 7 7,-5 4-15,-4 7 1,-3 0 14,-1 3-3,0 3-15,4 1-13,2 0 18,4-1-12,3-2-21,5-3-4,5-3-2,6-3 8,6-3 2,7-7 3,3-5-6,8-5 7,3-4 14,2-6-4,3-5 28,-1-1-27,0-4 0,-2-1-9,-4-1-19,-6 0-11,-5 0-27,-4-1 63,-7-1-4,-6 1-23,-6-1 18,-7-1-119,-5-1-172,-5 0-153,-6-2-49,-5-2-5,-2-5-30,-2-7 118</inkml:trace>
  <inkml:trace contextRef="#ctx0" brushRef="#br0" timeOffset="42794.4477">12124 514 142,'-9'-24'352,"1"3"64,1 4 29,0 2-79,3 5-67,-1 1-30,0 3-117,2 4-65,0 3-46,0 5-44,1 4 0,-1 4-23,0-1 16,2 1 1,2-1 20,-1 3-13,1 2 2,0-2 0,-1 1-3,0-2-3,0-2 13,0-3 9,1-2-5,0-1 0,1-4 6,0-2-24,6-5 21,4-6-20,3-1-11,6-4 4,1-5-5,6 1 28,1-1-45,-2 2 63,0 3 6,-3 3-13,-6 6-3,1 3-6,-2 5 42,-2 5-68,-5 1 11,-4 6-25,-10 7 6,-3 6 15,-7 4-28,-5 4 9,0 0 13,-3 0 34,1-2-1,0-4-18,3-4 1,3-6 33,4-5-24,3-5-38,5-8-6,2-6 8,5-5 7,1-2-14,2 3-11,1-1 25,0 3 23,-1 4 12,0 3 2,-1 8 12,-1 6 55,-2 4 69,-1 9 12,-4 3 20,2 4 46,-3 5-16,1-1-26,-1 5-53,-2-3-3,2 1-58,-2-1-54,-1-3-88,2-1-87,2-4-58,1-4-153,-1-5-144,0-3-126,-4-6 24,0-7 41,0-7 38,0-12 122</inkml:trace>
  <inkml:trace contextRef="#ctx0" brushRef="#br0" timeOffset="43765.5032">20190 1835 84,'-7'-5'195,"2"1"10,-1 0-57,2 0-24,0 1-16,2 0-30,1 1-24,-1 1-16,2 0-17,2 1-9,-2 2-6,1 2 1,-1 2 1,-1 2-3,-2 5-14,-2 5-38,-3 4-55,-1 6-76,-2 0-38,-1 1-19,-4 0 7</inkml:trace>
  <inkml:trace contextRef="#ctx0" brushRef="#br0" timeOffset="44954.5712">20774 1329 35,'0'-12'151,"0"-2"-43,1 0-12,0-3-1,1-1 3,-2-1-6,0-1-1,-2-1 18,-2 1-23,-3-1-18,-4 2-6,-2 1 60,-4 3 37,-3 4 23,-2 2 17,-2 6 1,-2 6 4,0 6-67,2 5-47,0 4-25,4 5-19,2 6-6,4 2-7,6 1-12,3-2-1,4 1-7,4-2-4,3 0-4,4-5-20,2-3 12,3-6-2,1-4 5,2-5 0,2-5 5,-2-4 16,4-6-17,-3-4-17,-1-5-2,-2-3 33,-5-2-12,0-2-6,9-48 31,-17 55-46,-3 3 15,-1 5-2,0 3 15,-2 5 2,2 5-17,0 5 13,1 4-7,2 5 14,6 0 21,0 1-6,1 1 18,-1 0-13,1 0 2,1-1-28,1-1-59,1-1 25,0-2 46,-1-1 3,0-3-24,0 0 25,-2-4 0,1-1-72,1-3-174,-1-5-153,1-3-79,0-4-62,-1-6 2,3-4 33,-1-4 119</inkml:trace>
  <inkml:trace contextRef="#ctx0" brushRef="#br0" timeOffset="45177.584">21146 1015 302,'-10'-7'365,"-5"3"35,-2 3 13,-2 4-115,-2 3-74,0 4-87,-2 2-23,5 3-26,0 4-8,5 0-10,3 3-49,5 2 14,4 1-15,5-1-4,5 0 4,6-4-18,4-1 6,4-3 3,3-3 14,1-6-25,4-2-46,-3-4-60,1-5-90,-2-2-103,-1-5-111,-2-6-34,-3-2 3,-3-5 48,-4-3 86</inkml:trace>
  <inkml:trace contextRef="#ctx0" brushRef="#br0" timeOffset="45392.5963">21313 620 28,'-5'-23'328,"-1"5"26,5 4 15,-1 7 8,3 7-180,1 7-79,1 10-26,1 7-18,0 8-9,2 6-7,-2 3 3,3 3-34,0 2-12,0-1 1,3 0-4,-2 0 3,1-3-6,-3 0 14,-1-3-34,1-3-47,-2-4-68,-1-3-80,-2-6-79,2-6-74,-2-7-19,2-7 18,3-10 51</inkml:trace>
  <inkml:trace contextRef="#ctx0" brushRef="#br0" timeOffset="45611.6088">21587 836 285,'-12'0'315,"-4"8"42,-6 7 2,-3 5-169,-5 3-74,-1 5-24,0 2 1,3 0-59,4-2-4,7-2 9,3-2-5,6-5-2,4-2-11,4-5 22,8 1 5,4-5-6,6-1-4,4-3-14,2-4-1,1 0-3,0 0-25,3 0-50,-2-1-70,-1-1-70,-2 2-80,-2-2-86,-3-3-22,-2 0 23,-3-2 51</inkml:trace>
  <inkml:trace contextRef="#ctx0" brushRef="#br0" timeOffset="45915.6262">21672 962 110,'-3'-6'398,"1"-2"39,1 2 17,1 0 19,2-2-206,2 3-112,5-4-62,4 1-37,4 0-15,1 0-24,2 0-5,0-1-3,3 1-4,-1-1-4,-2 1-29,0 2-23,-1 0-46,-2-1-65,-5 2-67,-1 3-56,-8 5-19,-6 5-20,-6 7 27,-5 2 86,-5 6 104,-2 1 101,-2 2 93,2 0 100,2-2 65,1-1 10,6-5-10,2-1-17,6-2-27,5-3-41,6-2-48,6-3-26,5-7-32,2-3-22,5-2-33,2-3-63,1-3-109,0 0-148,0-3-74,-2-2-45,-2 0-6,-3-3 43</inkml:trace>
  <inkml:trace contextRef="#ctx0" brushRef="#br0" timeOffset="46859.6802">22255 666 42,'-5'-6'14,"-1"0"-19,3 0-8,2-1-7,-1 2 9</inkml:trace>
  <inkml:trace contextRef="#ctx0" brushRef="#br0" timeOffset="47747.731">22247 618 18,'3'-3'33,"0"1"21,-2 0 28,1 2 22,0-3 23,0 3 18,-1 0 33,0-2 19,-1 2 20,1 0 2,0 0-1,-1 0-14,0 0-26,0 0-31,0 0-35,2 0-30,-2-2-22,0 0-14,0 1-8,0-1-2,0 2 2,0-1-5,0 0-6,0 1-2,-2-2 3,2 1-8,-2 1-3,2 0 19,0 0 11,2-2 10,0 1-18,-2 1-6,2 0 13,-2 0-14,0 0 17,0 0-3,0 0 14,0 0 7,0 0 2,0 0-23,0 0-20,0-1-17,0 1 13,0 0 4,0 1 46,0 2 12,0-3-21,-1 0 4,1 0-3,0 0-20,-1 0-70,1-3 19,0 3 16,0-1 15,0 1-19,0 0 3,0 1-18,0-1 49,0 0-32,0 0 28,0 0-26,1 0 29,0 0 19,-1 0-77,-1 0 24,0 0-8,1 0 3,-2 1-56,2-2 6,0 1 12,0 0 40,0 0-29,2 1 0,-2 1 44,1-2-5,-1 0 11,-1 0-33,1 0 21,-2 0-1,4 0 7,-1 0-12,0 0-14,-2 0-3,0 0-3,1 0 13,-3 0 2,2 0 3,0 0 48,1 0-9,0 0-40,0 0 5,0-2-6,1 1 27,0 2-45,0-1 18,1 2 32,-2-2 24,0 0 13,0 0-42,0 0 30,0 0 1,-2 1 4,0-1-22,1-1 24,1-1 18,-1 1-19,-1 0-68,2 0 5,-2 1 7,0 2-34,2 1-19,-1 5 16,1 3 65,0 3-1,-2 4-13,2 2-18,2 1-17,0 3 9,1 0-19,1 3 26,1-1 1,0 1-28,1-1 44,1 1-14,-3 0 14,1-2-51,-3-1 29,0 2 48,-1-3 8,-1 0-21,1 1-17,-1-1-4,-1 2-23,1-1 4,-3-1 15,2-1 0,-2-1 15,3-1 10,-1-3-9,2-2-22,-1-2-46,0-3 32,0-3 17,0-1 42,-3-2 19,2-1 10,-2-2-3,-1-2 9,0-2-25,-2-1-27,1-1-1,-2-1 0,1-1 28,-1 0-65,-1-2 1,1 1 25,2-1-30,-1 1-38,1 2-53,-1 0-110,0 1-209,-1 0-262,1-2-104,0 0-24,2-4 12,4-5 128,5-5 194</inkml:trace>
  <inkml:trace contextRef="#ctx0" brushRef="#br0" timeOffset="48904.7972">22569 799 24,'-1'-2'205,"1"-1"34,0 0-14,0-1 3,0 2 7,1-3-9,-1 1-12,0 1-28,0-1-31,0 1-30,0 0-26,0 1-14,0 2-20,0-2 3,0 1-9,-1 1-19,0 1-13,1 1-7,-1-2-4,2 0-16,-1 0-6,1 0-9,-1 0 10,0 0 5,0 0 20,1 0 7,-1-2 8,2 1 7,-2-1 7,0 2-2,0-1-22,1-1 0,-1 1-3,2 0 2,-1 1-24,1 0-1,-1 0-2,1 0 3,-1-1 3,-1 0 2,0 1 16,1-1 2,-1 0 16,0 1 28,-1 0 35,1 0 36,-1 0 37,-1 0 25,2 0-2,2 0-51,-2 0-19,-2 0-21,2 0-35,0-1-65,-1 0 10,-1 0-10,1 1 13,1 0-11,0 0 19,0 0 38,1-2-70,-1 2 43,-1-1-21,0 1-8,2 0-10,-1 0 9,0 0 31,1 0-19,-2 0-43,1 0 6,-2 0-3,1 0 16,-1 0 38,0 1 16,1 1-7,-2 1-28,1 2-14,0 2-34,-1 4-29,-2 4-10,0-1 47,-1 4 21,-1 1-2,1 0 5,-1 0 3,3 3 2,-1-2 12,2 1-19,1 0-39,2-1 20,2 0 9,1-3-42,5-3 8,3 1 30,3-4 48,4-3-17,4-2-9,2-5 42,0-2-31,3-5-31,2-1-28,-2-5-22,-1-3-26,1-2-16,-5-1-5,-2-2 10,-3-2 17,-4 0 17,-4 0 22,-4 0 13,-3 1 14,-3-2 5,-4 0-18,-2 2 19,-5 1 16,-3 0-3,-2 3 13,-2 0-4,-1 4 22,0 0-48,0 3 7,1 3-6,1 0-2,2 2 17,3 0 7,1 2 12,0 2-80,4 3-32,0 1-46,5 3-71,-2 3-116,4 0-73,2 2-47,2 1-33,4 0-5,1-2 38,4-3 98</inkml:trace>
  <inkml:trace contextRef="#ctx0" brushRef="#br0" timeOffset="49272.8182">22920 741 73,'9'-2'242,"-2"-2"18,-1 1 44,-4 1-49,1 1-39,-2 1-12,-1 3-5,-1 5-27,-3 5-28,-2 4-44,0 6-23,2 0-12,1 4-26,3-2 4,1 1 15,4 0-27,1-3-30,2-1-13,2-3 18,5-2-3,1-1-22,0-4 11,2-3 14,-2-3 2,2-2 0,-3-3 0,-1-3 0,0-4 0,-1-2-8,-3-3 0,0-5 0,-2-2 0,-7-109 3,-10 99-2,-4 1 4,-4 2 4,-1 2 1,-2 4 9,-1 2-7,1 4 2,3 2-4,2 1-11,2 3 3,3 5-30,3 2-19,3 2-78,4 1-79,5 3-85,6 1-103,4-1-31,3-1-4,3-3 66</inkml:trace>
  <inkml:trace contextRef="#ctx0" brushRef="#br0" timeOffset="49618.838">23315 579 108,'-3'-12'258,"3"1"32,3-2 34,-2-1-74,-1 0-17,0-2-6,0 2-7,0 2-11,0 0-21,0 5-47,0 1-57,-1 2-23,0 4-18,-1 4-18,2 4-12,0 3 2,0 5 4,0 5 8,4 4-1,-1 3 8,1 5 22,0 2 10,1 3 5,0 1 10,3 1 20,-2 2 4,3-2 30,1 1 32,-1-1 5,0 0 0,-1-2-17,-1 1 7,-1-3-37,0-1-36,-2-1-16,1-5-38,-2-2-2,0-4-26,-1-2-29,-2-3-98,0-3-113,-3-1-241,-3-7-173,-4-3-82,-4-8-32,-4-8 64,-4-10 92</inkml:trace>
  <inkml:trace contextRef="#ctx0" brushRef="#br0" timeOffset="51976.9729">14045 898 32,'-7'-1'154,"0"-2"-65,1 1 14,2 0 15,0-2 14,-1 0 27,0 1 11,1 1 27,1-1-15,0 2-24,2 0-32,1 1-38,0 0-33,1 1-14,4 0-19,1 2-7,4 1 2,2 0 6,3-1 4,7-1 31,0-1 5,6 2 1,-1-3-10,0 3-5,2-1-11,2 0-37,1 0-1,2 1 11,0-1 13,1 1-14,1 1 8,0 0 1,0 0-4,-1 0-16,-2 2-6,1-1 0,-3 0-10,-3 0-2,-3 1-8,-4-2 13,-4 1 6,-3-1 0,-3 1 7,-3-1 2,-1 0 21,-4-3-12,0 2-5,-2-1 1,0 0 2,-1 0 0,-1-1-8,1 0 0,0 0-16,0-1 16,3 0-10,0 0-20,1-2-6,0 1-12,-1-2 22,1 2-12,-1-2-20,1-1 11,-1 1 5,2 0-8,-2-1-34,3 2-27,3-1 27,-2-1 7,4 1-14,-1-2 11,1 0 18,-2-1 4,2 0-4,0-3-20,-1 1 6,0-4 6,0 2 4,0-2 17,-1-1 1,0-2 20,-2 0 15,-1-3 7,-2-1 13,0-1 0,-3-3 6,1-1 1,0-2 0,-3-2 3,1 1-5,1-3 5,-2 1-8,1-1-5,-1-1 1,0 1 11,-1 0 7,-1 1 1,-4 0 17,-2 3-3,-2-1 5,-2-1-11,-2 2-30,-2 0 8,1 1 4,-5-1-14,0 2 0,0 0-8,-4 1 30,-2 1-9,-1 1-10,-4 1 3,0 1-5,0-2 2,-2 3-11,-1 1 13,-1 3 17,-3 2 0,1 0-3,0 2-3,0 2-10,0 1 6,-1 2-24,-3 2-4,1 2 2,-3 3 4,1 3 13,-2 2-6,1 3 3,-3 3 6,-1 3-14,0 1 13,-2 4 16,2 1-9,3 3 4,-1 1 16,6 1 10,-1 2-26,6 2-4,2-1-19,3 3 7,7 1-11,1 2 1,7 1 20,4 1-5,7 4 17,5 2-5,9 2 21,6 0 2,7 0-14,8-2 0,5-2-14,5-3 1,4-2-5,1-2 2,5-1 9,-3-2-14,2-4 3,0-1 2,0-4 26,1-5 0,0-2-12,-1-7-13,0-5 17,1-4 3,1-4-51,-1-4 9,2-6 4,-2-1-31,-3-5-89,1-3-114,-3-1-40,-4-2-50,-3-3-10,-4-3 43</inkml:trace>
  <inkml:trace contextRef="#ctx0" brushRef="#br0" timeOffset="63497.6318">4157 9303 133,'-15'-10'236,"0"2"46,0-2-29,-1 3-2,1 0 8,1-1 0,0 1-14,4 0-30,-1 2-34,2-1-43,1 0-35,1 2-20,2 1-15,0 0-14,1 1-13,1 0-8,2 1-14,0 0-10,1 2-3,2 2-8,1 0 1,4 1 5,2 2-4,2 2-1,4-2-5,2 1 3,4-1-3,2 0-5,3-2 8,3-1 3,2-2 6,4 1-3,0-2 5,3 0-2,0 0-4,3 0-4,0 0-3,1 2 2,1-1-4,-1 2-1,1-1 5,1 1 3,0-2 2,2 1-4,1-1 5,1-1-3,2 0 6,1 0-4,1-1-1,2-1 1,-2 1-4,0-1 1,-1 1-7,-1 1 2,-2 1 0,0 2 6,-2 0-11,1 3 3,-2 0 8,-2 1-5,0 2 3,-3-2 4,-2 1 22,-3 1-11,-4-1-2,-2-1 0,-5-1-4,-4 1 5,-2-3-21,-3 1 9,-2-2 9,-2 0-21,-2 0-14,-1-1-32,0-2-66,1-3-121,1-2-155,2-3-53,-1-4-24,0-5 1,3-1 62</inkml:trace>
  <inkml:trace contextRef="#ctx0" brushRef="#br0" timeOffset="63946.6575">6763 9321 127,'-1'3'210,"0"-3"-21,-1 0-14,0 0-1,2-3-12,0 2-14,2 0-28,0 0-21,0-2-31,3 0-21,2 0-16,3-2 54,2-1 27,6 0 5,3-1 16,6 0 5,4-2-4,3 0-61,7 1-30,2-3 0,7 2-12,3-1-5,3 1-4,4 0-4,3 2-6,6-1-1,0 3-1,1-1-2,2 2-1,0 0 3,-1 2 0,0-1 0,-3 2 0,3-1 4,-4 0 3,1 1 0,62-4 16,-70 1-20,-1 0-1,-3 0-2,-4-2 2,-4 0-2,-3 0 2,-5-1 0,-4 1-2,-3-1-3,-8 2 2,-2 1-5,-5 0-17,-4 2-16,-4 0-121,-3 2-182,-6 2-99,-6 1-50,-7 0-16,-7-2 4</inkml:trace>
  <inkml:trace contextRef="#ctx0" brushRef="#br0" timeOffset="66118.7818">5070 9133 112,'-28'-11'84,"3"-1"-22,1 1-3,1-1 3,1 1 15,3 0 20,1 2 22,3 1 25,2-2 19,1 3 13,3 0 1,0 0-8,3 0-10,1 3-20,1-2-21,1 2-27,0 0-20,0 2-15,2 0-16,-1 0-12,1 1-5,-1 0-8,2 1 1,0 1-6,2 1 0,0 1-1,0 4-2,3 3 3,0 2 4,2 3 0,3 1 3,-1 4-1,4 4-1,0 1 2,2 1 0,1 3-4,3 0-3,2 0 1,1 0-5,2-1 0,3-2-4,-2 0 0,2-2-2,1 0 1,-3-2-4,1-2-15,-3-2-38,-1 0-70,-1-3-80,-2-1-87,-3-4-87,-3-3-33,0-9 15,-2-6 54</inkml:trace>
  <inkml:trace contextRef="#ctx0" brushRef="#br0" timeOffset="66566.8074">7427 8831 103,'-15'9'100,"-2"-2"12,-1-1 6,0-2 13,-2 0 18,3-1 31,-1-3 48,1 0 72,3-2 96,1-1 59,2 1 16,3-1-28,1 2-43,3 0-92,2 2-108,4 3-91,3 0-56,4 4-24,3 4-23,2 2-4,3 3-15,4 3-4,1-1 17,0 3 0,4 1-3,0 1-6,1 2 0,0 1-18,-1 2-65,1 3-122,-4 0-87,-1 2-124,-4 4-131,-4 2-76,-5-1 3,-5 1 93,-7-1 72,-5-4 119</inkml:trace>
  <inkml:trace contextRef="#ctx0" brushRef="#br0" timeOffset="68085.8943">4043 10872 16,'-7'3'95,"-1"-1"-17,0-1-9,0-2 1,0-2-7,0-1-2,-2-2-4,2-2-10,-2-1-3,1-3-2,-1-1 9,-1-1 18,0-1 26,-1 3 34,0-1 38,0 1 38,3 2 11,1 1-8,3 2-30,3 1-41,2 2-43,7-1-42,3 0-26,5-1-15,6 0-5,5-2-1,6-1-2,5-1-3,5-1 1,6-2 0,5 3 2,4-1-4,7 3-2,3 0 1,6 3-5,4 1-4,4 0 5,4 3 6,6-2 5,2 0-4,5 0 3,5 1 8,3-4-6,3-1-5,4-1 3,1 0-4,3 0 3,2-1-1,2 2-2,-1 1 0,4 2-7,-1-1 8,3 2-5,0 0 4,2 2 1,0-2 0,0 0 11,2-1 0,0-1-3,1-2-12,-1 0-17,3-3 11,-1 0-5,2-2 9,0 0 4,0-2 6,0 1 31,-1-1-12,2-1-17,-1 1-18,0 1 14,0 1-14,-2-2-13,1 4 12,-1-1-2,-1 1 6,0 2-2,0 0 12,-1-1 5,1 2-4,-3-1 15,0 0 2,0-1-8,0 0-2,-2 0-3,0-1-1,0 1 10,-1-1-13,-2-2 3,0 2 10,-2-1-15,-2 0-1,-1 1-25,0 0 10,-2 1-6,-1 0-8,-2 1 8,0 1 1,-2 0 20,0 1-7,-1 0 7,-1 0-9,-2-1 19,0-1 10,0-3-8,0 1 2,0-1-12,-2 1 2,-1-2-15,-3 2 20,-1 0 9,-3-1-18,0 3 6,-3-1 10,-2 2 8,-3 0-29,-3 0-18,-1 1 28,-2 0-3,-2-1-6,0 0-17,-2 2 5,-1-2 10,-3 2-5,1 0 4,-4-1-1,-1 1 10,0 0 10,-2 0 0,1-1-8,-2 3 0,1 0 9,-3-2-4,-1 3-9,-1 0-11,-1 1 11,-1 1 0,1 1 3,-2 1-3,0 0-8,-1 3 19,-2 0 2,-1 1-8,1 0-6,-2 0-4,0 2 6,-2-1 13,0 0-15,-2 0-1,-1 0 2,0 1 0,-1 0 14,-2 1-29,0 1 11,-1 0 3,-4 1 10,2 1-5,-4 0-13,0 0 18,-3 1-3,2-1 0,-1 0 16,0 0 4,0-1-6,-1 0-28,1 0 6,0 0 6,0-1-18,1 1 8,-2-1 6,-3 0 17,-3-1 3,-2 1-19,-4-2-5,-3 1 5,-3-1 12,-7 0 7,-1-1 7,-7 3 12,-5-1-8,-6 1-4,-5 0-11,-1 1 5,-4-1-18,-1-1-20,-1-1-26,1-2-89,2 0-105,4-6-122,4-3-70,0-2-24,4-7 19,1-3 69</inkml:trace>
  <inkml:trace contextRef="#ctx0" brushRef="#br0" timeOffset="68503.9182">17298 9953 91,'-1'-12'346,"0"-4"57,-1-1 38,0-1-66,3 2-74,0 0-83,1 4-88,-2 1-60,1 4-25,1 2-24,1 3-1,1 3-8,2 5 12,2 2 18,2 5 2,1 4 0,0 2 2,1 3-1,0 1 4,1 1-9,1 1-13,0 0 4,0-1-12,2 1-6,0-1 11,0-1-7,4-1 0,-1 0 15,2-3 3,1-3 28,2-2 4,1-3 32,1-5 30,6-8 21,4-4 1,4-10-15,5-10-15,3-9-27,7-10-20,4-10-38,1-9-8,4-7-12,4-6-22,-1-5 17,5-2-6,-2-4 5,-1-1-7,-2 1 2,-4-1 17,-4 7-15,-4 2-3,-3 8 1,-5 5-21,-7 7-78,-5 9-89,-7 6-114,-9 8-177,-7 8-150,-11 9-49,-11 6 39,-10 9 61,-14 3 101</inkml:trace>
  <inkml:trace contextRef="#ctx0" brushRef="#br0" timeOffset="69832.9942">1991 10367 28,'-29'-16'227,"2"-4"28,2-3 30,-21-25 109,24 20-212,2-2-4,3-3-2,0-1-14,1-2-18,1-1-21,3 0-23,0 1-25,1-1-19,3 0-14,2-1-10,3-2-6,3-1-5,5-2-9,3-3 2,5 0 1,6-3 3,5-2-4,9 0-2,3-2 8,6-1-10,5 1 0,5 1 5,5 3-1,4 0 1,5 2-1,5 2 1,2 4 0,4 3-12,-1 6 0,0 6-3,-2 7 2,1 6 2,-2 8 3,-1 8 10,-1 6 1,0 8 14,-1 6 11,-2 6 9,-2 9 7,-6 5 9,-3 6 11,-3 4 6,-5 3 13,-4 2 17,-5 3 14,-6 6 11,-7 3 6,-4 5-19,-7 4-16,-6 4-22,-6 2-36,-5 1-17,-6-1-3,-4-2 0,-3-1-18,-6-2 16,-3-4 10,-2-4 4,-5-4-9,-3-3 13,-2-6 18,-5-4-12,-1-7 8,-5-4-11,-2-8-2,-2-5-8,-2-6-3,-2-6-11,0-5-4,0-6 2,-3-6-3,1-4-2,0-8-2,0-5 3,0-6 4,3-6-10,0-7-8,3-4-1,1-6-6,2-4 0,4-5-24,3-3-34,6-1-80,3-2-129,7-7-189,3-1-222,6-2-98,2-2-25,2 0 51,2 1 113,-2-1 181</inkml:trace>
  <inkml:trace contextRef="#ctx0" brushRef="#br0" timeOffset="73899.2268">9573 10501 91,'-23'-1'110,"1"-1"-3,3 1 3,0-3 22,3 1 36,1-1 30,3-1 4,3-1-10,4 1-15,2-1-32,6-1-45,4 1-36,4 0-34,4 1-10,6 0-8,4 2-5,6 2-7,3 1-2,5 0 3,4-2-7,4 2 6,5 0 6,4 0 13,5 3 1,4 1 5,2 0 11,6 3-6,-1-2 1,3 3-3,3 1 0,2 0 4,4 1 0,2-1 0,1 0-2,2-3 1,-1 2 1,1-4-10,-1 1 2,-1-1-2,0 2-5,-2-3-3,-3 2-5,-3-1-2,-4 3 0,-2 0 2,-2 1 1,-6 1 2,0 1-2,-6 0 8,-1 2-6,-5-3 0,-6 2-9,-3-2-2,-5 2-2,-6-3-2,-5 0-1,-5-2-8,-4 0 14,-5-2 4,-4 1 5,-3-1-4,-3-1-18,-2-2-52,0-1-95,-2-3-100,-2-2-94,1-4-66,-2-3-16,2-2 37,-1-2 81</inkml:trace>
  <inkml:trace contextRef="#ctx0" brushRef="#br0" timeOffset="74066.2363">12235 10574 111,'1'1'346,"0"-2"63,0 0 38,0 0-49,0-1-110,1 0-63,0-3-74,1-2-59,0-1-39,2-1-21,2-1-15,-1 0-24,2-2 7,0-2 5,1 2-9,-1 0-22,-1 1-58,-3 2-71,1 2-81,-3 2-96,-2 5-75,-2 3-20,0 3 35,-1 1 69</inkml:trace>
  <inkml:trace contextRef="#ctx0" brushRef="#br0" timeOffset="74182.243">12313 10520 15,'0'8'275,"0"-1"51,0-3 35,0 0-55,1-1-75,0-1-51,1-2-56,0-2-59,2-1-75,1-1-92,1 0-101,0 0-95,-1-1-51,-2 1-20,-1-2 33</inkml:trace>
  <inkml:trace contextRef="#ctx0" brushRef="#br0" timeOffset="75019.2908">13490 10565 18,'-6'3'151,"1"-1"-19,2-1-42,2 0-34,2 1-14,4 2-14,2-1 1,5 1 6,4-2 12,3 1 4,8 0-4,2-1-11,6-2 3,5-2-1,4-2-11,7 0-4,5-3-2,4 0 5,5 0-13,2 0-1,2 0-1,1 0-4,1 3-2,2 0-6,3 1-1,0 2-6,3 1 0,0 0 4,1 1 4,0 0 12,0 2 1,5 0 8,-2 1 7,3 0 1,-3-1 9,0-2 4,-4 1 1,-3 1 14,-4-3-5,-3 0-4,-3 0-2,-3-2-5,-4 1-2,-6-1-18,-5 2-21,-6 0-61,-7 0-116,-7 3-73,-7 1-38,-10 0-21,-9-2 11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4095.875" units="1/cm"/>
          <inkml:channelProperty channel="Y" name="resolution" value="6553.3999" units="1/cm"/>
          <inkml:channelProperty channel="F" name="resolution" value="10E-6" units="1/cm"/>
        </inkml:channelProperties>
      </inkml:inkSource>
      <inkml:timestamp xml:id="ts0" timeString="2023-12-25T02:08:16.51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15307 6546 226,'-4'-30'323,"1"-1"66,0 5-35,2 4-35,-2 5-20,3 4-60,0 6-74,0 8-66,3 8-48,-2 11-28,1 12-10,0 9-6,0 10 16,2 6-2,-3 6-5,1 2-9,-2 1 14,1-1-17,0-3-17,0-2-6,-1-3-41,0-3-72,-1-8-104,-1-4-85,-1-8-80,-1-6-34,0-10 20,-2-11 63</inkml:trace>
  <inkml:trace contextRef="#ctx0" brushRef="#br0" timeOffset="327.0187">15392 6220 97,'15'-46'236,"-1"6"12,-1 5 4,0 6-115,-1 5-67,1 2-35,-3 2-13,4 5-13,-1 1-8,-1 6 1,0 4-4,-1 7-7,-3 6 18,0 11 32,-3 6 26,-1 8 18,0 7 12,-2 8 28,1 6 23,0 4-29,2 3-25,1 4-22,1 0-6,2 1-16,2 1-36,-1-3 4,0 2 5,0-5 6,0-3-3,-1-5-8,-2-3 1,-1-6 4,-1-6-7,-4-4-7,0-5 5,-13 25 23,5-48-49,-4-7-49,-1-7-82,-2-8-80,0-7-82,-4-10-72,0-7-22,-1-7 31,-1-4 61</inkml:trace>
  <inkml:trace contextRef="#ctx0" brushRef="#br0" timeOffset="686.0393">15431 6633 127,'-5'-26'152,"3"2"-40,6 5-35,2 4-14,4 3-9,3 5-9,0 4-1,-1 6 2,2 6-2,-5 6-5,-1 6-11,-6 9 2,-6 6-2,-4 5-18,-5 2 1,-2 3-9,-7 0 0,-1 0-4,-3-4 2,1-6 15,2-4 3,3-9 2,4-8 1,9-8-9,5-12-3,9-12-14,9-13 9,5-12 0,6-10 1,8-8 5,6-5-2,6-2 5,6-1-13,5 2-2,2 2 1,-1 4 6,-1 5 6,-6 6 1,-1 9-2,-6 5 1,-5 9-1,-6 9-1,-5 5 1,-4 8 6,-6 5 9,-7 9 6,-3 3 6,-7 6 0,-3 3 3,-6 3-9,-3 1-8,-4 1-12,-1-1-19,-1 1-30,-2-3-35,1-3-31,1-4-34,3-4-26,1-4-30,3-5-19,1-4 9,2-3 17</inkml:trace>
  <inkml:trace contextRef="#ctx0" brushRef="#br0" timeOffset="1370.0784">15936 6401 145,'-2'-11'106,"1"0"-32,0 2-15,0 0-14,0 1-11,0 3-10,1 0-3,1 1-2,0 2-6,0 0-7,1 2-2,0 2 11,-1 0 7,3 2 9,-3 2 15,1 0 21,0 2 8,-1 1-4,0 0 6,0 2-2,-1 0-2,0-1-11,1 2-13,0-1 2,-2 0-13,0-1-6,1 1-5,0 0 7,0 1 25,0 4 15,0 2 18,-1 3 14,-1 4 6,0 3-3,1 2-15,-1 4-20,2 2-18,-2 0-17,2 3-12,0 0-10,-2-2-4,1 0-5,1-3-12,-2 0 3,-1-2-2,1-3-10,-3-3-18,0-5-8,0-3-16,0-4-32,-1-6-34,0-4-15,0-5 4,1-6-4,2-6 15,2-6 25,2-6 35,3-6 28,3-4 18,2-3 15,7-2 37,2 1-1,1 0 2,4 3 7,0 3 5,-1 5 9,2 5-19,-2 7 3,-3 4 2,-3 10-5,-1 3-1,-2 8-6,-5 6-1,-2 3 3,-5 6 8,-4 2 2,-3 2-8,-5 3 3,-2 1-7,-8-1 3,-3 0-9,-2-2-14,-1-4 13,-1-4-6,2-4 16,4-5-17,2-7-12,5-6 8,6-7-9,5-8-3,4-4-23,6-5 22,1 3 3,4 0 16,1 3-14,3 7-2,3 3 9,2 4-14,0 8 5,2 3-10,2 7 14,-3 1 20,0 4-8,2 3 8,-2 1 1,1 1-7,-2 2-22,1-1 23,-5 1-1,-2-1 11,-2-2-17,0-1 10,-5-2-8,-3-4-37,-4-3-25,-2-5-40,-3-5 3,2-6-39,1-8-40,1-11-71,3-8-58,5-13-47,4-11-26,6-12 11,4-9 50</inkml:trace>
  <inkml:trace contextRef="#ctx0" brushRef="#br0" timeOffset="2034.1164">16758 5957 109,'30'-52'207,"-7"10"-1,-4 11-56,-8 9-23,-7 12-16,-5 11-6,-9 10-15,-1 7-1,-3 7-21,-2 3-22,2 1-24,3 0-14,3-2-13,4 0 2,3-4-1,4 0 1,4-4 3,1-2-4,0-1 3,3 0 3,-2-1 11,0-2-6,-2 2-1,-4 0 6,-2 2-1,-2 2 1,-5 1-8,-2 3 10,-5 2 2,-1 1 3,-4 1-3,-2 2-3,-4 2 2,0-2-8,-5 1-2,1-3-8,0-2 3,2-6 1,3-4-13,2-6-1,4-6 4,5-7-8,4-6-6,4-7-6,4-2 11,3-2 18,3 1 13,3 2 9,4 2 23,4 1 32,6 1 25,3 4-9,4 1-6,3 2 20,3 1-28,2 1-32,2 1-23,1 1 3,-1 2-6,0 1-36,-4 3 10,-4 0-5,-4 2-36,-7 2-47,-6 3-39,-10 5-16,-7 4-23,-10 5 3,-9 3 25,-10 6 45,-9 3 27,-10 6 27,-8 5 31,-6 3 32,-3 0 54,3-1 19,7-6 24,9-6 10,12-6-4,11-7-14,13-5-45,14-9-15,14-7-12,15-8-6,11-8-7,9-5-10,9-2-9,2-2-5,2 1 1,0 2-5,-4 3 8,-2 3 6,-6 4 0,-5 4 2,-6 4-1,-9 5 18,-6 6 17,-9 5 8,-9 5 13,-10 5 5,-10 4-1,-4 2-20,-8 1 9,-3 0-18,-2-2-28,-2-1 3,0-4-4,3-3 16,1-2-62,3-8-44,1-2-43,4-8-86,2-9-74,3-6-101,1-11-14,4-7 20,3-13 51</inkml:trace>
  <inkml:trace contextRef="#ctx0" brushRef="#br0" timeOffset="2174.1244">16865 6539 185,'4'-39'339,"-1"10"16,0 10 8,-3 13-66,-2 15-94,-3 14-54,-4 15-16,-2 12 16,-5 10 13,-3 10-6,-6 12-29,-6 12-18,-8 18-45,-12 21-190,-13 23-199,-18 24-114,-24 21-58,-30 15-34,-32-2 8</inkml:trace>
  <inkml:trace contextRef="#ctx0" brushRef="#br0" timeOffset="20478.1713">18388 8260 21,'-15'-20'266,"-3"-2"62,1 0 55,-1 1-45,2 0-26,-1 3-37,2 0-27,2 3-34,2 3-42,3 1-41,2 4-28,1 4-19,2 6-26,1 6-27,2 9-18,1 10-8,2 62 1,-1-30-6,-1 11-3,2 9 7,-1 10 9,3 12-1,-2 9 5,2 7 8,0 6 19,2 4 6,0 2 5,1 1 15,2 0 2,1-1 0,1-4-8,1-3-6,2-5-9,0-3-14,1-7-7,1-6-6,1-6-2,-1-9-9,1-7-20,-2-7-48,-2-10-56,-2-6-37,-1-9-46,-1-11-81,-2-9-112,-1-11-88,-2-13-17,0-16-7,-1-18 25,0-21 72</inkml:trace>
  <inkml:trace contextRef="#ctx0" brushRef="#br0" timeOffset="20909.196">19551 8146 143,'3'-17'194,"-1"-1"10,0 2-75,1 1-30,-1 2-11,0 2-4,1 1-9,-1 4-7,3 3-1,0 4 5,0 4 10,2 5 17,1 5 25,2 7 26,1 5 9,2 9-5,-1 6-10,3 8-17,-2 5-20,1 8-11,0 6 1,0 8 5,0 6 25,0 6 30,0 7 19,-1 2 4,4 4-11,-3 0-4,3 3-36,-1 1-21,0 0-20,0 1-35,-1 0-3,-1-6-21,-2 2-8,0-5-9,-4-2 4,0-2 20,-3-3-4,-1-5 4,-3-5-46,-1-5-82,-2-6-90,-3-9-93,-4-9-177,-2-7-161,-4-10-38,-3-12 22,-3-13 59,1-13 74</inkml:trace>
  <inkml:trace contextRef="#ctx0" brushRef="#br0" timeOffset="21512.2305">17976 9121 133,'6'-12'125,"1"2"-7,5-4 3,4 1-1,4-3 24,6-1 20,7-1 9,4-1 15,6-3 4,6 1 1,6-2-14,6 1-43,4-1-7,4 1-20,4-1-37,4 2-19,4-1-14,2 1 14,1 3-23,-2 0-16,-2 2 4,-2 1-5,-6 1-7,-3 2-1,-4 1 2,-6-1 3,-7 3 6,-4 1 9,-7 3-14,-8 1-2,-4 1-15,-7 2-25,-5 0-46,-3 2-66,-5 2-58,-6 3-78,-3 2-88,-6 2-36,-4 4 6,-7 0 41,-4 1 60</inkml:trace>
  <inkml:trace contextRef="#ctx0" brushRef="#br0" timeOffset="21886.2518">18565 9614 125,'-52'46'171,"7"-4"4,2-4-88,3-7-29,6-3 16,5-5 22,1-5 41,7-4 40,4-2 28,2-4 0,5-1-28,6-3-14,2-3-40,8-4-29,7-5-12,8-3 15,10-4-12,7-2-23,10-4-6,5 1-16,6-1-16,6 0-17,3 1 8,3 2-3,4 0 5,4 1 2,2 2-6,-1 0-18,-2 1-18,0 1 10,-2 1 2,-1-2 4,0 2 7,-3 1 2,1 1 17,-5 2-7,-2 0 1,-6 2-5,-5 3-23,-4 0 4,-8 0 9,-5 3-29,-8 3-10,-7 0-33,-7 1-60,-7 3-86,-6 1-103,-8 4-54,-7 0-40,-8 2 13,-7 1 64</inkml:trace>
  <inkml:trace contextRef="#ctx0" brushRef="#br0" timeOffset="22627.2942">18425 10674 11,'-11'-2'144,"1"-2"-5,2 0-19,-1 0-20,2 1-25,0 0-22,2 2-20,2-2-15,0 0-14,2 1-1,1 0-3,0-1-3,1 2-2,1-2-2,2-1 7,1 0 0,2-1 12,1-1 13,4-1 15,1-1 12,2 1 22,4-2 20,0 2 45,4 0 20,1 2 20,5-1 18,4 1 1,2 0-12,5 0-45,4-1-25,5-1-34,4-1-18,4-1-4,3-1-17,3-1-15,0-1 9,1-1-10,-2 1-6,0 0-20,-1-1 8,2 2-11,0 0 2,0 2 26,-2 0 0,0-1 12,-2 4-5,-4-1 16,-3-1-43,-3 2 2,-4-1-5,-5 1-20,-5 2 5,-7-1 16,-5 0 19,-4 1-10,-4 2-9,-6-2-13,-4-1-62,-4 1-125,-5 0-143,-6 0-107,-6-1-46,-6-3-5,-6-2 39,-7-1 107</inkml:trace>
  <inkml:trace contextRef="#ctx0" brushRef="#br0" timeOffset="23090.3207">19056 9867 12,'-2'-7'273,"-1"-1"58,1 2 36,1 2-67,-1 1-33,2 1-22,0 2-45,0 2-37,2 4-27,-1 1-20,2 5-20,2 2-30,0 1-19,1 3-9,4 2-15,-2-1-6,1 3 1,0 0-6,-1 0-1,0 0-14,-1-2-3,-1-1-11,-1 0-12,0-4-35,0-2-64,-1-4-106,1-4-132,-3-6-62,0-7-29,-1-8 18,-2-11 50</inkml:trace>
  <inkml:trace contextRef="#ctx0" brushRef="#br0" timeOffset="23495.3439">18924 9116 32,'-7'-9'247,"0"-1"35,1-1 37,2 1-72,3 1-24,0 2-5,2 0-21,4 4-16,1 1-23,3 2-23,2 1-35,1 3-18,1 3-34,0 3-17,1 2-24,-4 2-4,2 1-1,-4 3-8,-4 1 9,-3 1 2,-5 0 2,-6 3-3,-7 0-5,-4 2 1,-3-2 3,-2 1 4,0-3 15,5-4 18,2-4 13,7-2 10,2-4 25,6-3-9,9-5-24,8-6-42,7-3 0,8-4-5,5-2-61,3-1-26,4 0-98,0 1-127,-2 0-123,-2 0-72,-5-1 0,-6-2 16,-4-3 101</inkml:trace>
  <inkml:trace contextRef="#ctx0" brushRef="#br0" timeOffset="24086.3777">18744 8031 70,'0'-9'218,"1"3"16,3 1 3,1 1-84,2 2-28,0 1-7,3 2-1,0 1-1,1 2-8,-1 1-11,2 0-20,0 3-21,-1 2-11,-3 0-14,-2 1-14,-5 1-1,-3 1 5,-6 1 4,-1 2-9,-3 0 12,1 0 13,0-2-10,2-3 7,2-1-13,3 0 4,3-3-9,4 1-2,5-2 2,4-1-9,3 1 12,3-2 5,3 1 0,1 2-8,1-1 0,-1 2-6,-2 2-2,-4 0-1,-3 2-24,-6 2 17,-7 3-4,-7 4 6,-4 2-14,-5 1-49,-5 0-81,-5 1-155,-1-2-77,-4-3-44,1-4-13,0-7 38</inkml:trace>
  <inkml:trace contextRef="#ctx0" brushRef="#br0" timeOffset="25077.4344">22064 8233 60,'-10'-32'190,"3"1"-5,-2-1-18,2 6 5,1 3 13,1 3 1,1 4-19,1 3-16,2 5-11,1 3-29,2 5-26,3 7-13,2 8 5,0 5 9,1 11-1,2 8-9,0 9 4,0 7-11,0 6-21,2 4-7,1 5-9,0 3 9,1 7-13,0 2-7,1 3 6,2 2-6,0 0-23,0-1 13,1-1-4,1 0 3,-1-2 0,2 0-8,0-1 22,1-1-19,-1-5 7,0-2-3,-1-5 0,0-6 3,-3-6-9,-1-5-3,-2-4-1,-1-7 7,-4-2-7,-1-7-38,-1-5-50,0-7-101,-1-4-158,2-10-89,-1-8-41,1-13 19,1-11 38</inkml:trace>
  <inkml:trace contextRef="#ctx0" brushRef="#br0" timeOffset="25534.4605">23717 7984 55,'10'-30'166,"0"1"11,0 3-71,-1 3-31,-1 2-2,-1 4 21,0 3 10,-1 2 9,-3 4 10,2 3-6,0 5 3,0 4-13,-1 5 2,-1 8 9,0 7 9,-2 7 13,0 8-14,-1 7 6,0 8-13,-1 6-25,0 7-13,1 7-22,0 4-1,1 2-21,2 5-2,2 2 7,1 2 10,4 2 20,0-1 19,3 1 6,1-3 19,1-3 6,3-2-5,1-2-9,1-2-34,-1-4 4,0-3-29,-2-4-8,-2-4 3,-1-6-30,-1-2-25,-3-8-71,-3-3-52,-3-6-76,-1-7-125,-4-5-123,-4-9-86,-1-6-4,-2-12 22,0-12 47,-2-11 102</inkml:trace>
  <inkml:trace contextRef="#ctx0" brushRef="#br0" timeOffset="25989.4865">22006 8971 111,'-10'-5'176,"4"0"-40,2-3-25,3-1-9,5-1-16,6-2-8,7 0-15,10-4-1,8-1-4,13-1-8,8-1-6,10-2-7,6 1 5,7-2-5,8 1-7,5 1-4,4 0-5,3 1-1,0 0-3,0 2-6,-2 0-2,-4 0 0,-4 3-9,-4 0 8,-4 3-8,-8 0 2,-8 3-6,-8-2 0,-8 3-7,-8 1-36,-9 2-35,-5 2-38,-8 2-78,-7 1-46,-8 1-13,-4 1 21</inkml:trace>
  <inkml:trace contextRef="#ctx0" brushRef="#br0" timeOffset="26373.5085">22402 9556 28,'-26'2'175,"2"-3"0,3-2-3,2-2-1,5-2 2,2 0-13,4-4-15,7 2-21,5-3-17,7-3-15,9 1-19,7-1-2,9-1 5,6 0-5,9-2 4,5 1-4,8-1-5,6 1-4,5 2-10,4 0-2,2 0-20,-2 2-6,1 2-8,-3 1-14,-1 0 3,-4 3-2,-2 2 3,-3 1-2,-5 1 14,-6 0-12,-4 2-22,-7 1-36,-6 1-54,-5 0-57,-7 1-73,-5 1-42,-6 2-63,-5 1-9,-8 3 29,-8 0 39</inkml:trace>
  <inkml:trace contextRef="#ctx0" brushRef="#br0" timeOffset="26697.527">22617 10140 196,'-28'29'212,"7"-5"10,7-3-72,8-4-43,7-4-8,6-5 10,8-4 22,7-4 23,7-3 22,6-4 2,7-3-9,7 1-23,5-3-26,4 1-19,1 2-33,2 0-30,2 0-8,2 0 12,-1 2-12,1 0-6,0 2-11,1 0 13,-4 1-20,0 1-12,-5 1 12,-4-1-10,-5 0 8,-6-1-3,-6 0 17,-6 1-6,-4-1-5,-8-2-29,-8 0-52,-6-2-74,-6 0-86,-8 1-98,-9-1-78,-7-1-19,-7 0 28,-5-4 59</inkml:trace>
  <inkml:trace contextRef="#ctx0" brushRef="#br0" timeOffset="26949.5415">23127 9699 133,'-8'-23'285,"0"3"49,0 2-31,0 7-34,-1 3-5,-2 8-33,0 8-48,-2 6-36,1 6-26,0 6-18,2 4-24,2 3-26,1 3-13,3 0-9,1-1-5,2 0-15,2-3-3,0-3-3,3-3 13,-2-3-12,1-2-15,-2-6-11,1-3-67,-1-5-109,-2-2-165,-2-5-69,-1-8-29,-1-6-6,2-12 54</inkml:trace>
  <inkml:trace contextRef="#ctx0" brushRef="#br0" timeOffset="27335.5635">22847 8886 146,'1'-3'206,"1"-1"6,1 1-69,2 1-36,1-2-18,1 3-15,0 1-12,1 2-3,2 2-15,0 2-17,0 1-17,0 2 0,-3 0 2,-2 2 0,-4 1 14,-6 1-7,-5 3 4,-2 1-23,-5 0 6,0 0 16,-1 0 5,2-3 19,2-1 10,3-4 24,3-1-12,5-4-19,4 0-18,6-3-14,7-2 3,4-2-9,5 0-24,5-2-55,0 1-74,2-1-99,-2 0-64,-1 1-27,-2-1 9,-3-3 45</inkml:trace>
  <inkml:trace contextRef="#ctx0" brushRef="#br0" timeOffset="27914.5966">22824 7877 95,'-8'-7'213,"2"-1"39,1 1-55,1 2-29,1 3-22,3-2-15,2 2-20,4 1-5,3 1-29,3 0-9,4 0-10,0 2-14,1 1-9,0 1-31,-1 2 2,-1 3 3,-5 0-1,-2 1-1,-6 2 0,-3 3 1,-5-1 0,-2 1 2,-5-1-1,0 1 5,-1-2-1,1 0 2,3-1-2,0-1 1,4-1 1,5 0 5,3-2 7,7 1 12,3-3 8,4 1-1,3-2 1,0 0-7,0-1-5,-3 2-15,-5 1-2,-6 1-4,-7 4-6,-8 3-10,-8 4-31,-5 2-60,-8 4-78,-2 3-101,-4 1-77,-1 0-37,0-1 5,0-3 45</inkml:trace>
  <inkml:trace contextRef="#ctx0" brushRef="#br0" timeOffset="29465.6854">19964 8156 47,'0'-4'117,"1"-1"-5,0 0 2,0 1-4,0 0-2,-1 1-1,0 0 9,2-1 12,-2 1-9,0 2-13,-2 0-9,2 1-23,-1 1-19,-1-1-29,-1 1-10,2 2-5,-3-2-20,-1 2-1,1 1 2,-1 0 8,-2 2 1,-1 0 0,1-1 11,-2 3 7,-2 1-6,0-2-10,-2 2 3,0 1 8,-1 0 5,-1 0-4,2-1 9,1-1-12,1 1-1,1-2 2,3 0-5,0-3 1,2 0-11,1-1 13,2 0-1,0 1 3,4-3 6,1 2 15,1 0 16,4 0 14,1-1 8,1 3 1,1-1-3,3 1-3,0 1-15,0 2-11,-1-1-11,1 4-12,-1-3-6,0 3-12,0-1 3,-2-2-3,-1 0 0,-4-2 6,1 0-4,-2-3 7,-2 1-2,0-2-13,-1 0-53,-2-1-87,1-2-110,0-2-98,1-2-48,0-4-11,-1-3 37</inkml:trace>
  <inkml:trace contextRef="#ctx0" brushRef="#br0" timeOffset="29756.702">19989 8247 68,'0'-2'177,"0"2"7,2-3-61,0 2-24,1-2-8,3-2-10,-1 0-11,3 1-5,2 0-8,2 0-5,2-2-19,1 0-5,2-2-4,2 1-6,-1 2-6,3-1-12,0 1 4,2 2-4,1 0-11,2 2-35,1 0-44,0 1-85,3 1-48,-2 0-20,2 2-2</inkml:trace>
  <inkml:trace contextRef="#ctx0" brushRef="#br0" timeOffset="29895.71">20695 8245 105,'14'0'191,"0"0"10,0-4-77,0 0-45,0-1-20,1 0-17,1-1-18,1 1-24,3 0-42,0 2-78,1 0-47,-1 0-27,2 0-8</inkml:trace>
  <inkml:trace contextRef="#ctx0" brushRef="#br0" timeOffset="30026.7175">21132 8231 15,'9'7'206,"1"-2"11,-3 0 5,0-1-91,0 0-47,0-3-36,3 1-15,0-2-16,5-2-27,1-1-39,1 1-60,1-2-62,2 1-29,0-1-14,-1 1 10</inkml:trace>
  <inkml:trace contextRef="#ctx0" brushRef="#br0" timeOffset="30130.7234">21459 8243 105,'13'-1'134,"0"0"-75,0-2-35,1 0-3,0 0-12,1 0-2,1 2-13,2-2-21,-1 2-46,0 0-37,0 1-17</inkml:trace>
  <inkml:trace contextRef="#ctx0" brushRef="#br0" timeOffset="30292.7327">21771 8271 126,'1'0'265,"2"-2"14,-1-1 11,1 0-116,1-1-69,0 2-48,0-2-33,2 1-16,-1-1-27,2 1-48,-1 1-46,-1-1-64,-2 0-49,-1 1-25,-2 2-3</inkml:trace>
  <inkml:trace contextRef="#ctx0" brushRef="#br0" timeOffset="30610.7509">21671 8125 160,'-3'-4'223,"1"3"15,-2-1-61,3 0-39,0 1-16,2 0-13,2 1 8,0 1 16,2 0 1,1 1 9,2 1-4,2 1-5,1 0-22,1 2-17,2 0-16,2 1-25,0-1-13,2 3-11,1-2-5,-1 1-7,0 0-6,1-1-6,-1 1-2,-1 0-3,-1 0 1,-4 0 1,-1 0 3,-4 1 4,-3 2 6,-6 1 0,-8 5 3,-7 6-7,-14 9-121,-13 9-180,-19 11-99,-31 10-52,-30 9-30,-37 3-9</inkml:trace>
  <inkml:trace contextRef="#ctx0" brushRef="#br0" timeOffset="42968.4577">20026 9153 31,'0'0'46,"-1"0"-9,0 0 5,1 1-2,-1-1 5,0 0 8,1-1 3,-1 1 10,0-1 0,0 0 6,1 0 2,0-1-6,0 1-7,-2 0-8,2 0-18,0 1-5,0-3-6,2 1-1,-1 0-3,0-1-4,0-1 6,0 1 4,0 2 21,0-1 17,-1 1 18,-1 1 13,-1 1 3,-1 4-12,-3 3-20,-1 1-24,0 3-16,-2 3-10,1-3-4,-2 4-1,2-3 0,0 1-2,-1-3-1,2 1 0,1-3 13,0-1 4,1 1 14,1-2 18,-1-2 24,0 2 6,2-1-14,1-2 19,-1-1-30,2 0-9,0-1-28,1 1-3,2-1 2,2 0-24,1 0 9,2-1-5,2 1 6,-1-2-12,1 1 7,0 0 6,3-1-9,-1 2-10,3 0-44,-1 1-43,-1 2-75,0 1-83,-1 0-97,-2-1-46,-1 0 8,-1-3 36,-3-4 60</inkml:trace>
  <inkml:trace contextRef="#ctx0" brushRef="#br0" timeOffset="43298.4766">20062 9269 167,'-3'-3'227,"-2"0"19,2 1-39,-1-1-17,1 1-14,3-1-28,0-1-16,2 1-32,1 1-28,2-2-30,2 1-15,3 0-6,1 1-13,2-2 6,1-1-20,2 2-39,2-2-56,0 2-74,1 2-88,0 0-61,-1 1-8,0 0 25</inkml:trace>
  <inkml:trace contextRef="#ctx0" brushRef="#br0" timeOffset="43453.4854">20597 9254 29,'16'5'207,"-2"-3"8,-1 2 1,-2-1-105,2-2-50,-2 1-30,2-2-15,-1 0-8,3-2-17,1 0-34,0-1-38,2 0-20,2 1-48,-2-1-36,2 0-5</inkml:trace>
  <inkml:trace contextRef="#ctx0" brushRef="#br0" timeOffset="43551.491">20958 9259 127,'17'0'112,"0"2"-23,1-2-15,1 2-20,0-2-20,1 1-15,1 0-17,1 0-21,-1-1-26,-1 2-57,0-1-27,0 3-14</inkml:trace>
  <inkml:trace contextRef="#ctx0" brushRef="#br0" timeOffset="43640.4961">21329 9331 73,'11'5'105,"0"-3"-30,-1 1-13,2-3-18,0-2-42,1 1-65,-2-2-35,1-1-18</inkml:trace>
  <inkml:trace contextRef="#ctx0" brushRef="#br0" timeOffset="43753.5026">21562 9319 135,'12'-2'100,"0"0"-50,0 1-20,-1-1-26,0 0-24,0 1-33,-1 1-3,2 1 1,-3 1-32</inkml:trace>
  <inkml:trace contextRef="#ctx0" brushRef="#br0" timeOffset="44073.5209">21744 9210 102,'-3'-5'177,"2"2"-18,0 0-36,0 1-12,3 1-8,-1 1 3,3 2 6,2 0 10,1 3 20,2 2 5,1-1 0,3 1-4,2 0-11,-1 1-19,2 1-23,3-2-13,-1 0-14,2 1-17,-2-1 1,1 0-4,-4-2-10,-1 2-4,-4 0 0,-4-1 4,-6 4-4,-5 1 2,-6 3-8,-3 2-11,-4 1-90,-6 0-148,-3 1-126,-3 3-72,-6-2-30,-1-2-14,-2-3 72</inkml:trace>
  <inkml:trace contextRef="#ctx0" brushRef="#br0" timeOffset="44813.5632">20170 9865 123,'-3'-4'168,"-4"4"-30,-2 2-54,-4 4-32,-1 4-17,-3 4-15,-1 3-10,1 3-3,-2 0 4,1 1-1,0 0 16,2 0 16,1-3 12,3-1 15,2-2-1,2-1 8,2-3 11,2-1 5,4-2 6,3 1 1,2-2-1,3 0-17,4 0-15,-1-1-16,3 1-20,3-2-10,0 1-20,-1 0-29,0 2-43,1-1-50,-3 2-62,-1-1-87,-2 0-33,0-4 7,-2 0 26</inkml:trace>
  <inkml:trace contextRef="#ctx0" brushRef="#br0" timeOffset="44959.5716">20154 10102 203,'4'-6'211,"-1"-1"2,1 1-95,1 0-60,3 0-29,2 2-38,1-1-36,3 0-36,1 2-64,4-3-31,2 1-18</inkml:trace>
  <inkml:trace contextRef="#ctx0" brushRef="#br0" timeOffset="45075.5782">20586 10025 73,'20'0'136,"-1"0"-54,0 0-30,4-1-19,1-2-19,2 0-32,0-1-44,2-2-39,0 2-17</inkml:trace>
  <inkml:trace contextRef="#ctx0" brushRef="#br0" timeOffset="45326.5926">21119 10002 74,'11'1'202,"-1"0"-14,0-1-24,-2 0-26,1 1-31,-1 0-36,2 1-32,0 1-22,1-1-24,2 1-29,1 1-32,3 0-26,-1 0-22,3 2-16,1-1 12,2-1 32,2-2 14,1 1 34,0-2 31,3 0 29,-4-1 17,0-1-2,-2 0 23,1 1-1,-1 0-4,-4 0 2,2 0-19,-3 0-3,1 1-13,1 0-10,-2 1-17,-1-1-22,0 0-28,-2 1-53,-1-1-34,-2 2-13</inkml:trace>
  <inkml:trace contextRef="#ctx0" brushRef="#br0" timeOffset="45535.6045">21913 10110 18,'13'-1'55,"-2"0"8,2 1 0,-1-2-1,1 2 2,-1 3-11,0-1-18,0 2-4,0-1-5,1 2-7,-2 3-11,1-2-3,0 3-5,-2-3-35,1 0-57,-4 0-32,0-1-15</inkml:trace>
  <inkml:trace contextRef="#ctx0" brushRef="#br0" timeOffset="45870.6237">22001 9959 245,'-7'-13'290,"1"2"36,1 1-52,0 2-24,2 1-22,0 1-48,2 2-29,2 1-32,2 1-31,2 2-27,3 0-16,0 3-6,5 1-8,0 1 1,2 0-10,1 3-3,2 0-8,0 0-1,2 3 2,-2-2-9,2 0 2,-1 1-3,0 0 11,-2-3 2,-2 0 15,-2 0-10,-2-2 6,-4 3 5,-2-2-8,-8 2-2,-3 2-14,-5 1 7,-3 4-6,-6 2-6,-4 3-31,-3 3-114,-5 2-164,-4 2-99,-4-1-50,-5-3-27,-1-4 15</inkml:trace>
  <inkml:trace contextRef="#ctx0" brushRef="#br0" timeOffset="50368.881">20368 7285 133,'-9'-5'161,"-3"-1"9,2 2 3,-3-1 16,3 0 39,-1 1 70,2 1 64,1 0 55,3 1 17,0-1-16,1 1-38,3 0-85,-2-1-80,5 1-89,2-1-41,2 1-11,4-1-33,4-1-17,26-1-24,-13 2-74,-1 1-137,0 1-123,0 0-94,-3 1-77,-3 0-56,-5 2-30,-3 0 72,-5 0 99,-5 0 84</inkml:trace>
  <inkml:trace contextRef="#ctx0" brushRef="#br0" timeOffset="50582.8932">20388 7059 200,'-5'-26'289,"2"3"40,2 3-33,0 4-53,0 6-41,-1 4-25,1 8-7,-1 8-23,-1 7-27,1 7-1,1 8-18,0 5-23,1 3-19,1 6-20,1 0-1,2 4-12,1-1 1,0 2-22,1-2-15,1-2-6,-2-4-45,2-5-102,0-5-107,-1-6-112,2-6-55,0-8-23,-1-8 24,0-11 93</inkml:trace>
  <inkml:trace contextRef="#ctx0" brushRef="#br0" timeOffset="50875.91">20659 7259 60,'5'-4'246,"2"1"9,0-3 4,4 1-112,1-2-71,2-1-37,1 0-29,2-1-5,1-1-5,2 1 3,-2-1 4,-1 3 5,-1 0-4,-3 4-8,-3 1 2,-1 4-3,-3 5 2,-3 1 7,-1 9 3,-2 2 5,-1 5 4,-2 8 2,0 1 2,0 6-8,1 3 5,-1 5-15,-2 0-7,2 3-1,-2-1-1,0-1-1,-1-2-6,0-1 10,-2-4 4,0-3-2,-1-3-7,0-4-7,1-5-13,-2-5-19,2-5-26,-2-5-42,1-6-58,1-9-42,-1-7-15,2-5 4</inkml:trace>
  <inkml:trace contextRef="#ctx0" brushRef="#br0" timeOffset="51094.9225">20906 6774 159,'1'-17'323,"-2"7"21,-2 10 9,-2 10-120,-3 11-57,-1 6-81,-1 7-42,-2 2-5,2 6-13,-1 1-3,-1 3-6,-2 1-6,0 3 1,-2 0-13,-1 0-3,-2 2-30,-2-1-52,-2-1-62,1-3-71,1-1-91,-1-6-39,1-8 3,3-7 36</inkml:trace>
  <inkml:trace contextRef="#ctx0" brushRef="#br0" timeOffset="51241.9309">20564 7434 78,'-2'2'409,"-1"1"49,5 2 20,2 2 11,2 3-183,1 2-151,1 0-81,3 0-94,2 2-87,1-1-107,1-1-132,0-3-64,0-4-30,1-2 24,0-8 57</inkml:trace>
  <inkml:trace contextRef="#ctx0" brushRef="#br0" timeOffset="51382.939">20878 7417 158,'8'-1'425,"-1"1"39,1 1 10,0 5 13,0 3-220,1-1-134,2 2-72,-4 1-30,6 0-18,-1-1-49,4 0-86,0-3-95,0 0-111,-1-4-83,-2-3-32,-1-2 14,-2-5 64</inkml:trace>
  <inkml:trace contextRef="#ctx0" brushRef="#br0" timeOffset="51541.9481">21238 7131 337,'-4'-7'391,"0"0"50,4-1 15,0 2-135,3 3-146,1 1-93,1 2-68,1 1-110,2 0-93,0 2-110,0 2-67,-3 2-22,-3 0 6,-3 2 52</inkml:trace>
  <inkml:trace contextRef="#ctx0" brushRef="#br0" timeOffset="51788.9622">21126 7284 28,'-18'18'343,"5"-9"30,4-4 17,8-1 8,5-6-175,5-3-103,4-1-57,3-2-28,2 0-23,-1 1-2,0 3-8,-1 3-2,-4 4 5,-2 5 3,-1 5 0,-5 6-4,-2 4 3,-2 6 4,-3 2 6,-1 6-4,0 0 8,0 2 1,2-2 0,-1-2-6,1-2-9,1-7-2,1-4 3,1-5 2,3-5-17,2-8-29,4-6-47,4-9-60,4-9-62,3-6-60,6-9-68,3-5-15,5-6 24,4-5 46</inkml:trace>
  <inkml:trace contextRef="#ctx0" brushRef="#br0" timeOffset="51944.9711">21785 7146 52,'18'-4'278,"-7"5"45,-6 9 36,-5 3-40,-7 8-48,-6 3-42,-4 3-43,-4 2-28,-2 0-32,-2 3-44,0-1-49,-3-1-21,-2 1-25,0-2-79,-2 0-95,-1-4-81,2-3-95,2-3-50,2-6-5,2-4 48,5-7 80</inkml:trace>
  <inkml:trace contextRef="#ctx0" brushRef="#br0" timeOffset="52312.9922">21375 7386 152,'3'-7'214,"0"2"15,1 2-47,2 2-38,-1 2-4,4 2 21,-1 2 25,2 4 14,0 2 1,1 4-18,2 2-22,-1 1-33,2 2-34,1 1-24,31 42 56,-29-41-101,-1-1-2,0 1-1,1-2-2,-1-1-6,-2 0-6,-1-2-1,-2-3 0,-1-1 3,-2-1 21,-2-4 67,-1-2 85,-2-1 55,1 0 33,-1-2 17,0-1-21,-2 0-52,1-1-84,0 1-70,0-2-29,1 0-18,3 1 4,1 0-23,0 1 5,2 1 17,3-1-5,0 1-4,3 0-38,0 1-10,2-1-72,0 0-84,0 1-65,1-4-60,-1 0-93,-1-3-108,-3-1-57,-1-2 12,-6-1 29,-2-2 39,-4-3 112</inkml:trace>
  <inkml:trace contextRef="#ctx0" brushRef="#br0" timeOffset="52463.0007">21492 6984 29,'0'-19'316,"-2"1"-3,4 6-31,-1 8-72,5 9-282,-1 7-152,1 2-61,-2-1-13</inkml:trace>
  <inkml:trace contextRef="#ctx0" brushRef="#br0" timeOffset="62409.5696">18643 8874 100,'-9'-10'168,"2"0"18,0-2 15,1-2 19,-1-1-7,3 1 3,-2-1-6,1 1-23,-1 0-28,0 1-27,1 1-5,0-1-31,1 2-28,0-1-7,1 3-7,-1 0-11,1 1-5,2 2 1,-1 2-12,2 2-14,0 2 3,2 4-8,-1 4-16,1 3 2,0 4 0,1 5 6,-1 3 0,1 2 4,0 1 1,1 2 0,0 0-5,1 2-7,0-1 3,-1 1 1,3-3-1,-1 1 4,-1-3-2,0-1 8,1-1-11,-1-2-18,-1-4-21,-1-3-28,-1-2-24,0-2-22,-2-5-54,2 0-34,-1-8-27,0-2-3,1-7-4,-1-2-4,1-6 43,0-1 42,0-4 36,-2 0 41,-1-2 35,-1 1 36,-1-1 25,-1 2 23,0-2 27,-1 3 18,0 1 16,2 1 15,-1 2 19,-1 3 3,1 2-10,1 4-22,-1 3-25,0 3-25,-3 4-25,2 3-30,-1 4-32,0 2-38,0 4-22,1-1-42,-1 0-27,0-1-31,3-1-15,1-2 9,0-3 15</inkml:trace>
  <inkml:trace contextRef="#ctx0" brushRef="#br0" timeOffset="62509.5754">18572 8794 49,'3'-9'199,"1"1"17,0 1-50,2-1-40,1 0-40,1 3-47,2 0-60,1 0-69,2 2-69,0 3-34,1 0-18,-1 0 9</inkml:trace>
  <inkml:trace contextRef="#ctx0" brushRef="#br0" timeOffset="62838.5942">18554 9298 83,'-3'-3'170,"1"-2"-27,2 2-30,0-2-28,3 1-21,0 1-17,3 1-26,0 0-29,2 1-30,0 0-34,2 1-63,1-1-30,-1-1-10</inkml:trace>
  <inkml:trace contextRef="#ctx0" brushRef="#br0" timeOffset="63799.6492">18607 8142 7,'-8'29'28,"2"2"-6,4 0-2,3 2-3,4 0-2,3-1 1,4-2-8,1 0 1,4-2 0,3-2-1,-1-1 1,3-3-3,1-1 5,1-3 0,4-2-3,0-4-4,1-2-9,0-5 5,0-3-19,0-4-20,-2-3-12,-3-3-7</inkml:trace>
  <inkml:trace contextRef="#ctx0" brushRef="#br0" timeOffset="63919.656">19065 8424 6,'-2'-29'71,"-4"-5"-7,-6 2-4,-3 1-6,-6-1-5,-3 2-5,-3 3-16,-6 2-6,0 4-9,0 4-11,0 5-12,3 3-13,2 4-15,5 5-54,5 1-25,3 6-5</inkml:trace>
  <inkml:trace contextRef="#ctx0" brushRef="#br0" timeOffset="64699.7006">18620 8746 21,'-20'12'34,"2"2"-12,0 1 1,2 0-5,2 2-5,0 0 2,1 1 4,2 0 1,1 2-1,3 2 0,-1 0-1,1 3-6,1 0-8,2 1-3,1 0 1,1 3-4,1-1 2,2 1 5,2 0 3,0 0 0,4 1-7,1-2 4,1 0-2,3-1 0,3-2 4,0-2 3,5-1 5,0-5-1,4 0 1,0-3 4,1 1 0,0-4-3,1-2-1,2 0 4,-1-4 0,1 0-2,3-3-3,0-2-2,1-2 0,-1-3-2,-1-3 0,-1-1-4,0-3-2,-2 0-6,-2-3 0,-1-1 3,-3-1-3,-2 0 5,-1-4 5,-3-2 9,-1 0-1,-4-5 0,0-1 0,-7-4 1,-1-5-2,-4-3-18,-6-4-31,-7-3-71,-8-1-37,-12-4-22,-15-5-11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4095.875" units="1/cm"/>
          <inkml:channelProperty channel="Y" name="resolution" value="6553.3999" units="1/cm"/>
          <inkml:channelProperty channel="F" name="resolution" value="10E-6" units="1/cm"/>
        </inkml:channelProperties>
      </inkml:inkSource>
      <inkml:timestamp xml:id="ts0" timeString="2023-12-25T02:10:05.90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6691 666 49,'-2'-2'153,"0"-2"21,2 3-13,-3-1-5,3 0-16,-3-1-20,2-1-19,0 1-4,0-1-6,1 1-2,-1 2 39,1 0-9,0 0 8,-1 1-19,0 0-15,1 0-19,0 0-54,-1 1 1,0 0-12,3 0-1,-2 1 14,0-2-14,2 2-10,-2 0-16,1 1 13,-2 1-6,0 0-5,0 1 17,0 1 13,0 2 1,1 1-11,0 2 12,0 2-11,0 3 1,-2 2-4,1 3 23,1 2 24,0-2-19,3 4-1,-2 2-9,-2 1-2,-1 4-5,1 1-30,1 2 4,3 2 15,-1 3 9,0 2-2,-2 2-17,0 3 15,0 1 25,0 3-15,0 1 1,0 0 4,0 2 8,0-1-8,4 1-22,0-1 20,-2 2-7,2-1-5,-3 3-1,1-1-1,1 3 28,1 0-29,0 0-15,2 1 11,1 0-5,3-1 6,0 0-24,-1-1 15,0 0 14,2 0 2,-1-1 9,-1 1 0,0-2 0,-2 0 3,0-1 3,-1 0-1,-1-1-16,0-1 3,0-2-20,-2-3 43,1-2-28,-1-4-15,2-1 18,-2-6-6,2-2 56,-2-4-59,1-2 10,2-3-13,-1-3-8,-1-2 6,-1-2-28,-1-3 8,0-2 24,0-1 59,-2 0 40,0-5 40,0-2 63,0-1 10,2-2 0,0 3-17,-2-2-27,0 0-39,-1-1-102,1-1 22,-1-1-2,1 0-15,3 0-21,-2-1-63,3 0-49,-2-2-140,1-2-194,0-4-161,2-6-78,-1-5 10,2-7 55,2-13 105</inkml:trace>
  <inkml:trace contextRef="#ctx0" brushRef="#br0" timeOffset="867.0496">6841 3415 42,'-1'2'143,"2"-1"-26,0 0-23,3-1-22,0-2 20,4 0-1,2-1 0,2-2 3,2-1-26,4 1 8,2 0-24,1-2 16,4 0-13,2 1 40,3 0 26,0 1 17,2 1 1,1 0-24,0 4 30,1-1-88,1 1 15,2 1 15,-2-2-13,4 0 11,3 0-26,-1-1 24,4 0-25,2 2-28,0-1-9,3 1-14,1 1 7,-2-1 5,3 2-16,-1-1-10,1 1 7,0 0 3,0 2 9,2 0-1,1-1 20,2-2-5,0-2 12,3 0 2,-2-2-17,2-1 4,-1-1-13,-1-1 22,-2 0 15,-1 2-15,-2-2 29,-2 1 21,3-1 3,-1 2-2,2 0-20,0 0 19,1 2-24,-2 1-43,-3 1 17,2 0-30,-4 0-7,-1 1-6,0-2-13,0 1 73,-1-1 27,-2-2 3,-1 0-7,-3 0 72,-3-1-5,-3 1-115,-5-1-40,-3 3 14,-3-2 59,-4 1-97,-7 0-12,-2 0 53,-4-1-90,-2 1-113,-3-1-219,-4-4-159,-2-3-59,-4-5-52,-4-4 68,-3-5 90</inkml:trace>
  <inkml:trace contextRef="#ctx0" brushRef="#br0" timeOffset="1635.0936">9704 817 103,'2'-7'172,"-1"1"-39,-1 0-21,-1 1-2,0 2-7,-1 0-22,1 2-41,-1 0-9,0 0-6,1 0-18,1 2 12,0 1 7,1 2 8,1 3 25,-2 3 21,0 5 25,0 4 13,0 3 8,-3 6 36,3 4-23,-1 7-9,0 4-31,1 5-16,0 4 8,1 5-26,0 5-9,2 4-6,0 2 10,1 3-24,0 1-7,1 1 26,1 3-11,0 1-16,2 1-8,1 0 6,-1-1 9,0 1-18,0-2 29,1-1 7,-2-3 12,0 1 9,0-4 0,-1 0-1,2-5-6,0-1 11,-1-2-13,1-1 20,1-3-7,0-3 7,1-2-14,0-4 21,1-2-24,-1-3-18,-1-3-11,1-2-16,-3-2-6,2-3 37,-1-3-23,-1-2-79,-3-2 15,2-6 72,-2-1 65,-1-3-121,1-1 4,-6-1 64,0 0-8,2 0-36,0 2-26,0-1 44,0-1 15,-4-4 12,-2-1 24,3-2-44,0-1-21,3 0-19,2 0 3,-1-4-103,-1 0-107,-2-3-92,-1-5-156,-2-3-142,-1-4-65,-5-5 48,0-5 49,-3-5 92</inkml:trace>
  <inkml:trace contextRef="#ctx0" brushRef="#br0" timeOffset="2545.1456">6933 2677 60,'0'-5'141,"1"0"-30,0 1-40,3 1-7,1 0-17,2 1 6,2 1 5,4 0 9,4 0 9,2 0-10,4 1 19,1 0-14,4 2-7,2 1-10,2-1-8,4 0-1,3-2-7,4 2 18,4-1 4,5-1-2,5 0-1,3-1 5,5-1 0,1 2-1,3-4 2,2-1 18,3 2-3,2 0 11,-2 1-17,2-2 5,1-1 4,-1-1-14,0 6 6,-3-1-28,-1 0 23,-3-1-20,1-3-24,-1 1-5,-3 2-8,-2 1 1,-2 1-13,-5 0-5,-1 0 13,-4 1-3,0 0-4,-2 0-4,-4 0 36,-1 2-35,-2-3-5,-3 0 6,0 0 15,-4 1 4,-1 1-28,-6-2 43,-2 0 32,-1 2-24,-3-1-24,-1 1-37,-1-1 1,-3 1 28,-2-1-46,1 2 14,-4-1 15,-1 1 35,-2-1-4,-5 1-44,0 0 14,-5-2-13,0 2-18,-2-2-64,-5 0-104,-4 2-96,-3-1-97,-7-1-36,-5 0-10,-6-1 50</inkml:trace>
  <inkml:trace contextRef="#ctx0" brushRef="#br0" timeOffset="3180.1819">8283 3016 40,'-3'-5'199,"3"0"38,0-4-19,1 0 13,0-2-16,-1 0-29,-2 1 27,0-1-22,-1 0-43,1 1-73,2-1 7,0-1 4,0 1-53,0 2-51,0-1 8,0 2 61,0-2 5,0 3-3,0 2 4,0 1 39,0 1-10,1 0-28,0 0-22,0 1-9,0-1 1,-1 1-12,1 0-12,-2 1-4,0 1 0,1 0-2,0 1-9,1 0 9,1 1 5,-1 0-2,1 4-3,1-1 2,-1 2 1,1 3-1,5 29 12,-5-23-2,-1 3 1,-1 0 3,2 1-1,0 1 15,0-1-20,1 0 0,0 1 6,-1-1-29,-1 1 1,0-2-13,1-1 22,-1-1-14,2-1-13,-1-1 38,-1-3 9,-1 2-15,-1-4 0,1-2 29,-1 0 18,1-2-33,2 2 35,-2-1-5,1-4-31,0-1-49,-2 2-23,-2-2-18,-1 0-109,0-2-76,1-2-42,0 0-31,-2 0-37,-1 2-27,-2 0 37,0 0 73,-1 0 81</inkml:trace>
  <inkml:trace contextRef="#ctx0" brushRef="#br0" timeOffset="3327.1904">8283 3249 116,'-3'-1'206,"-2"-1"37,3 1-1,-1 0 1,2-1-19,0 2-4,1-1-20,1-1-26,0 2-36,5-1-38,3-3 9,0 1-32,1 0-14,1-1-17,2 2 5,1 1-36,0 1-89,0 0-76,-1 1-98,-1 1-114,-3 1-80,-4 1 15,-3-1 46,-4-3 66</inkml:trace>
  <inkml:trace contextRef="#ctx0" brushRef="#br0" timeOffset="4309.2465">6908 1970 142,'1'-1'146,"-1"0"-5,2 3-24,1 0-40,-1-1-15,0 2-34,4 0-2,-1 1-19,5 0-2,0-1 14,4 2-2,1 1 15,4 0 9,3 0 2,5 0-10,4-1 11,3-1 8,5 1 2,5-2 5,6-1 8,5-4 19,5-3 1,8-1-12,5-3 2,4-2 6,2-2-9,2 0-8,2 0-6,1-1 19,3-1 5,-1 0-5,1 1 0,-3 0-3,0 1-4,-4-1-20,-1 3 0,-2 0-12,-2 1-4,-2 2-10,-2 1-15,-6 4 3,-3 0-17,-3 0 29,-6 3-17,-3 0 9,-6 4-51,-3 1 14,-4-1 17,-4 2-43,-5-1 20,-4 0-36,-3-1 112,-4 0-24,-1 2-19,-4-3 6,-2 0-28,-6-1-12,-4 0-121,-4-2-81,-3 0-102,-7 0-71,-8 1-21,-7 1 23,-9 3 55</inkml:trace>
  <inkml:trace contextRef="#ctx0" brushRef="#br0" timeOffset="4754.272">7945 2203 153,'-8'-5'233,"3"2"18,1-1-48,3-1-6,1 3-22,3-1-37,1 0-21,3 3-3,1 0-28,2 3-27,1 0-8,1 2-2,-1 1-20,0 2-3,0 1-4,1 2 3,-2 0-9,-2-1-1,-2 2 17,-3 2-12,-3 1 0,-5 3-12,-4 1-1,-4-2 7,-4 4 3,-3-1-1,0 0 10,2-1 18,0-3 8,3 0 13,3-3-3,1-3 7,4-1-19,2-3-42,4-1 9,3-2 4,2-2 15,4-1 6,4 0 20,3-3 36,3 1-16,3-2-14,2-1-12,2-1-21,-1 1-29,2 1-32,-3-1-32,-1 1-66,-2 1-102,-2 1-92,-5-1-105,-4-1-42,-5 0-8,-5-2 41,-4-4 90</inkml:trace>
  <inkml:trace contextRef="#ctx0" brushRef="#br0" timeOffset="5001.2861">7859 1049 102,'-1'-7'261,"-3"3"-9,-1 1 18,3 2-97,2 1-56,0 1-53,4 1-27,-1 5 0,0 0-62,-2 1-110,-1 5-73,0-4-41,-2 2-27,0-1 1</inkml:trace>
  <inkml:trace contextRef="#ctx0" brushRef="#br0" timeOffset="5098.2917">7887 1390 3,'0'12'48,"0"0"-51</inkml:trace>
  <inkml:trace contextRef="#ctx0" brushRef="#br0" timeOffset="5212.2982">7932 1586 24,'-2'17'161,"2"-3"2,0-1-66,0-2-55,-3-1-65,-1-3-66,1-2-41,-2-4-15</inkml:trace>
  <inkml:trace contextRef="#ctx0" brushRef="#br0" timeOffset="5905.3378">7035 790 63,'-6'0'152,"2"-2"-6,-1 1-31,2-1 4,2 0-14,1 0-21,1 1-11,3-1-4,2 0-19,1 0-13,4 1 1,1 1 6,6-1 1,1 1-7,5-2 1,4 2-1,4-1-7,6 0-13,4-3 12,5-1 3,5-1-5,8-3-4,3 0-1,4-2 5,2 2-10,2-2-6,1 0 27,1-1 0,0 0-1,2 1 3,3 2 2,0 0-3,1 2-23,-1 0 3,2 1 12,-2-1 1,-1 2 0,1 1 4,-3 2 4,-2 1-9,-2 0-30,-1 0 6,-3-1-20,-5 2 26,-6 0-6,-4 0 0,-4 0 24,-4 1-34,-2 0 32,-2 0-26,-6 0-11,-5-1 19,-5 1-10,-8-1 2,-4 1-3,-8 1-27,-4-1-48,-6-2-80,-7 0-108,-6 1-58,-7-1-50,-8 0-4,-5 0 43</inkml:trace>
  <inkml:trace contextRef="#ctx0" brushRef="#br0" timeOffset="6539.3741">7811 60 155,'-9'-6'208,"2"-1"44,1 1 7,4 1 29,0 0-36,1 1-21,1 2-2,0 0-63,2 2-52,2 0-72,2 0-4,4 0-8,1 0 5,2 0 16,3 0-12,1-3 0,-1 1-18,-1-1 12,2 1-18,-1 0-29,-2 2 16,-3 1-29,0 1-5,-2 2 9,-1-2 13,-1 1 12,-3 1-9,-3 0 27,-1 5 39,-2 0-26,-1 5-51,-1 3 19,0 1 6,-1 3 10,1 1-27,-1 1 4,1 3 52,-1-1-46,0 1 8,-1 0-6,2 1-18,-1-2 10,2 0-9,0 0 25,1-1 7,2-2-13,-1 0 1,1-3-26,-4-1-30,2-2-56,-2 0-109,-1-5-71,1-1-81,-4-4-39,-3-2 1,-1-4 34,0-4 81</inkml:trace>
  <inkml:trace contextRef="#ctx0" brushRef="#br0" timeOffset="7194.4115">6690 14 91,'-3'-8'125,"5"2"9,-2 0 18,1 3-27,-2 0-15,-1 2 3,2 4-25,-2 3-26,4 6-13,-2 3 2,-2 7 7,0 5 19,-3 3-12,4 5 6,-1 2-18,2 5 3,2 3-15,-2 0-15,0 5 15,0 0-13,-2 2-14,-1 0 0,0 1-1,-3 0 11,2-4-8,-1-2 12,2-3-11,-1-4-2,0-3-1,2-3-22,2-5 11,0-3-35,0-5-15,0-2-36,0-4-30,0-6-48,2-3-78,1-8-41,-1-7-7,-1-6 24,-1-6 26</inkml:trace>
  <inkml:trace contextRef="#ctx0" brushRef="#br0" timeOffset="8395.4802">6681 187 69,'6'-25'143,"-2"2"-47,1 3-21,0 0-4,2 4-9,0 2-4,1 2-9,3 2 2,0 3 1,1 0-8,3 3 2,0 2 5,2 0 12,4 2 7,4 0 3,5 0-4,1 0 8,6 0 6,2-2 6,2-1-3,4 1-6,2-3 9,1 0-2,2 0-1,1-2-18,2 0-18,0-1-6,4 0-9,1 1-12,4 1-22,3-1-1,-2 2 3,-2 0 2,-1-2 10,-5 1 5,1 0-6,-1 1 0,-1 1-4,-2 1-5,2 2-20,-1 0-14,-3 0 30,-1 0-11,-3-1 22,-2 0-4,-2 2 12,-1 0 6,-1 0-39,0 0 23,1 0-8,-4 0 23,1 0-16,-3 0-16,-1 0 26,0 1-7,-2-1-2,-1 0-6,2-1 18,-1 1 17,-2 0-30,0-2 11,-3 2 0,1-3 3,-4 3-12,-3 0-4,1 0 25,0 3 11,-1-3-28,0 2 8,0 1 5,0-1-9,0-1-33,-2-1-10,0-1 38,0 1-20,0-2-5,2 1 7,0-1 25,-2-3-8,-1 3-21,-2-1 5,0-1-3,-2 1 4,-3 1 2,0 0 5,-1 1 34,-4 0-14,-1 1-2,-2-3 19,-2 1 26,0-1-10,-2-1-39,3 4-42,1-1 44,-1 2-12,3-1 11,1 0 10,-2 0-3,-3-1 49,-1 0-25,0-1-40,1 2-70,-2 1 45,2 1 83,-2 0-19,1 1-34,2-3 45,0 2 31,-1-2-45,1 2-75,2-1-32,-1 0 44,0 0-19,1 3 14,1-1 9,2 1 5,0-1 89,-1-2-36,0 1 16,-1 2-40,2 1-34,1 1 48,0-2-42,-1 3-1,1-3-2,-3 0 2,0 1 60,0 0-70,0 1 10,1-3 4,-3 1 1,1-1 21,-1 0-36,-2-1 15,2 1 2,-2-2 14,1 3 4,0-1 82,-1-2-30,0 2-78,-3-7 22,0 3-10,0 1 18,2 0-77,0 1 56,0-1 92,2 1-88,-2 2 8,0-1-6,0-2-6,-3 2-39,0 1-18,3 2 78,0 0 4,0 2-15,2 0 5,-4 0-5,5 1-32,-3 3 13,3-1-39,-3 0 26,-3-1 34,0-2-8,2 4 54,1-1-79,1-1 66,1 1-40,-1 0-32,-4 0 33,5 1-48,-1-1 62,-1-2-35,1 2 2,-2-2-16,1 1 3,-1-1 154,2 0-11,2-1-88,-2 3-13,2 2 7,-3-1 32,0 0-132,0 1-16,-2-6 91,0 3-23,2 0 63,1 0-78,1-1 37,-1-3-5,-5 1 56,1 0 17,-1 0-138,2 2 65,4 0-58,-2-1 21,1 1-52,2-2-8,-6-1 77,6 0-21,-2 0 2,-1 0-50,0 3-81,-1 1-54,0 4-132,-1 3-129,1 1-26,1 0 9,-5-3 63,2-2 79</inkml:trace>
  <inkml:trace contextRef="#ctx0" brushRef="#br0" timeOffset="15753.9011">16041 6252 217,'-4'6'263,"4"-2"18,-2 0-89,2 0-24,0 1-11,2-2 0,0 4-18,3 0 8,2 2 14,1 2-20,3-2-19,-1 5-17,1 0-24,1 1-1,0 2-20,0 1-7,-1 2-15,0 0-4,-2 0 14,3-1-38,-2 0 4,1 0-11,-3-1 16,-2 0 24,0-2-33,-1-2 4,-1-1 6,1-3 14,-2-1 28,0-3 53,0-2 71,0-1 64,-1-2 43,3-3-3,2-4-26,3-5-68,3-6-38,7-8-67,7-7-51,11-8-14,14-10-25,13-16-25,21-16-40,17-15-33,21-19-106,19-20-103,18-14-176,11-11-164,5-13-69,4-5-5,-5-8 80,-7-4 93</inkml:trace>
  <inkml:trace contextRef="#ctx0" brushRef="#br0" timeOffset="40016.2888">11422 285 38,'-1'-3'149,"-3"-2"27,2 2 35,0 1 45,0 0-22,1 1-31,-2 0-20,0 2-30,3 0-33,0 2-24,3 3-7,0 3 23,-2 1-11,0 3 4,1 1 2,-1 4-4,1 3-34,0 1-9,0 0-26,-2 2 6,1 0-18,2 0-13,3 0 12,-2-2-6,3 0 15,-2-2-3,1-2-6,0 0-6,0 0 5,-1-2-20,2 2-8,-1-5-4,-3-1-20,1-5 12,-2-1-66,-1-5-74,-1-2-84,0-6-105,-1-3-65,-1-4-57,1-3 40,-2-2 73</inkml:trace>
  <inkml:trace contextRef="#ctx0" brushRef="#br0" timeOffset="40465.3145">11447 352 129,'-2'-11'92,"-1"1"-9,-1 2 16,3-1-11,-1 4-27,2 1-7,3 0 3,2 1-16,3-1-32,3 3 3,2-2 17,3 2 0,4-1 7,1 0 6,3 0 7,3 0 6,1-2-10,0 1-1,0 0 12,2-1 14,3 0 20,1-1-26,5 0 6,2-1-11,-2-2-26,-1 2 5,-2 0-48,0 2 16,-1 0-6,-3-2 17,-2 2-8,-2 0-16,-2 3 25,-7 2-5,-2 0 11,-6 0-15,-4 0 23,-2 2 2,-3 1 21,-2 1 48,0 4 9,-1-2 33,0 0 4,-1 2-35,-1 1-19,0 2 5,0 1-27,1 1-38,2-2-22,-1 1 14,1 1-18,0 2-44,-3 2 28,3 0-41,-2 0-9,1-1 71,1 0 1,0 1 3,-3 1-18,2-1 30,-1 2-8,1-1-55,-3 1-25,1-1-45,-4-2-20,0 0-44,2 0-51,-1-2-87,-2-1-55,0-4-13,-2-1-1,0-4 50</inkml:trace>
  <inkml:trace contextRef="#ctx0" brushRef="#br0" timeOffset="40821.3349">11524 749 55,'-7'-3'157,"4"-1"-31,0 1-17,3-2-4,0 0-6,3 0-4,2 0-1,4 1 4,3-2 0,3 0-15,4 1 9,4 1-1,1-3-27,2 1-13,1-1 4,3-1 17,3 3-6,1-2-6,2 1 16,-2-2 4,1 3-33,0-4-21,-5 2 10,1 1-6,-4 1-26,-4 3-31,-1-2 27,-3 1 13,-4 1-8,-2 2-15,-4 2-2,-4 1-35,-2 1-78,-6 1-101,-2 3-86,-5-2-41,-6 2-5,-3-1 42</inkml:trace>
  <inkml:trace contextRef="#ctx0" brushRef="#br0" timeOffset="42050.4052">11256 1205 38,'-3'-1'87,"-2"-1"-30,-2 0-37,1 1-26,2 0 19,4 0 15,-2 0 8,2 1 6,-2 0-14,-3-2 8,0-1 4,2 3 12,0-1 29,1 1-33,1 1 41,1-1-34,-1 0-8,-1 0-38,5-1-36,-2 0 27,1-1 3,0 1 18,-2 0-13,0 1 17,1-1-8,1 1 3,2 0 2,0 0-6,3 1 1,0-1 3,5 1-5,0-2-11,3-1 9,1-1 16,2 0 3,2-1-4,2-1 7,4-1 4,2 0-12,0 0-14,1 0-1,2-2-8,0 3-1,-2-2-8,2 0-21,-3 2 8,1-1 6,0 1 8,-1-1 8,1 1 5,-1 0 22,-1 0-4,-3 0-20,-1 0-1,-2 2-10,-2-1-7,-1 2 8,-3-1 9,0 1 4,0 2-4,-1 0 1,0 0 13,1 0-9,1 2-21,-3 1-7,2-2 13,-1 1 45,1 1 56,-1-1-6,0-1-2,1 1 24,-3-1-15,-1-1-18,-1 2-67,-2-1-1,-1 1 2,-1-1 0,-3 0 11,-1-1-6,-1 1 76,-1-1-41,-1-1 28,1 1 1,0 0 9,-3 1-19,2 0-97,-1 1 79,2-1-32,1-2 11,0-1 27,-2 1 32,-2-1-17,0 1-79,0 1 21,3 1-7,3 3-43,0 0-35,-1 0 37,0 2 50,2 1-6,-1 2 35,2 0-21,-1 2-14,1 1-10,-1 2-4,1-2 36,2 1-57,-2-2 52,-1 0 21,-1 1-14,-1-2 59,-1 2-83,2 0-20,-1 0-67,0-1 1,-1-1-1,-1 2-48,-1 1 60,1-2 38,-3 0 43,-2-1 14,2-1 0,-1-4 6,1 3-26,3-3 7,0-1 0,0 1 19,3-2 5,0 1-34,0-1-16,-3 0-24,-1-1 15,-3 0-84,1 0-102,-1-1-149,-1-1-73,-2 0-24,-3 0-61,-2-2 39</inkml:trace>
  <inkml:trace contextRef="#ctx0" brushRef="#br0" timeOffset="42699.4423">11067 1330 24,'-3'-12'165,"1"-1"-31,2 3-1,-1 1 5,1 4-27,-2 4-10,2 1-13,-3 1 14,2 3-6,2 2-10,0 3 34,0 3-15,0 3-7,-4 5-9,1 2-28,1 1-19,1 1-42,1 1 8,-1-1 31,0 1-2,0-1-10,0-4 1,1-2-7,1-4-6,0 0-27,3-1-11,0-3 9,2-1 14,-1-3 7,4-2-2,2-4-5,1-1 2,7-3-2,1-1-7,4 1 0,1-3 1,5 1 16,3-2 13,4 2-8,2-3-3,1 2-2,1-1-3,2 0-13,3 1-7,-1 0 3,-1 0 15,0 1 0,0 0-3,-2 0 5,-3 2 18,1 2-15,-5-1 3,-2-1-10,-1 1-6,-6 0-17,-1 2-8,-3-1 21,-5 1-10,-3-1 22,-3 2-28,-3 0 17,-2 0-54,-4 2-37,-5 2-60,-6 0-119,-6 1-21,-7 0-30,-3-2 21,-5 1 27</inkml:trace>
  <inkml:trace contextRef="#ctx0" brushRef="#br0" timeOffset="42988.4588">11523 1323 15,'-7'-8'172,"4"2"-5,-2-1-8,0 3 24,3 0 0,-1 0-1,0 0-17,1 3-20,2 1-7,0 3-29,2 3-8,0 0-35,1 4 10,0 2-7,2 3-14,1 2-35,2 2-12,1 0 10,-2 2-18,2 0-50,-2 3-98,-1-2-107,-2 1-77,-2-3-39,-2-3-15,-2-3 30</inkml:trace>
  <inkml:trace contextRef="#ctx0" brushRef="#br0" timeOffset="44059.5201">10811 2072 15,'-5'-1'99,"-1"0"-18,1 1-13,0 0-3,1 0-6,0 0-6,-1 0-4,4-1-3,-1 0-11,2 0-9,0-1-7,0 0-5,1 1-7,0-1-3,-1 2 0,1 0-2,2 0 0,-1 0 1,2 0-2,3 2-1,3-1 5,2 1 4,5-2 1,3 0 4,5-2 1,5-1 2,3-2-3,4-2-2,5 0-3,2-3 1,4 1 3,2-3-5,3 0 1,2-1-6,0 1 0,1-2-3,-1 2-6,0 0 0,-2 0 2,0 1-1,-2 0-2,-1 0-2,-2 1 0,-1 0-2,-1 1-4,-3 0-6,-1 2 1,-3 0 5,0 3-2,-2-2 2,-3 4 5,-1-1 6,-3 0-2,-2 1-1,-2 0 3,-3 0 1,-1 2-4,-3 0 3,-1 0 1,-2 0 2,-3 1-1,-1 0-3,-1-1 2,-3 1 2,-2 0 8,-1 0 5,0-1 13,-2 1 15,0-1 21,-1 3 14,-2-3 11,0 3 7,1-2-4,-1 0-8,0 1-10,0 1-6,-1 1-1,1 1 3,0 2-1,0 2 3,1 2 4,0 1-4,0 2-5,1 3-5,1 1 0,-2 4 0,1-1-9,0 3-6,-1 1-13,0 0-9,-1 1-5,1 0-5,-2-2-6,0 1 1,0-1-1,-2-3-13,0-1-34,-2-1-56,0-3-77,-2-1-121,-3-5-61,-2-3-24,-3-5 13,-1-7 45</inkml:trace>
  <inkml:trace contextRef="#ctx0" brushRef="#br0" timeOffset="45211.586">10631 2149 14,'0'-5'75,"0"-1"-18,-2 1-3,1-1 1,1-1-14,0 2-4,-1-1 8,-1 0 7,2 4 3,-1-2-10,-3 2 8,0 1-7,2 1-13,1 1-5,2 3 0,-1 2 5,2 3-4,0 3-3,-1 3 0,1 3 3,0 0-6,0 3-11,0 0-7,0 1 4,0 1-2,2-2-3,-1 1-8,-3-1 4,2-1 4,0 0-8,-3-1-3,2 0-2,-1-3 11,0 0-6,1-2 10,1 0-6,1-2 7,1 1-18,-1-3 1,1-2 8,-2-2-12,1 0 8,1-3-9,0 0 15,0-2-9,1-1-8,0-1 4,2-2-7,-1 0 8,1-1 4,-1 0 0,0 1 11,1-2-3,2 1 12,-1 0-14,0 0 5,3-1-3,1 1-7,1-2 2,5 2-9,0-1 9,3 0 10,4 0-2,0 1 6,4-2-11,4 1 0,3-1 15,3 1-13,2-2 12,-1 0-19,4-3 8,-2 3 3,4-1-17,1-1-3,0 1-15,0 1 17,-2 0 14,0 4 7,-2 0 0,0 1-12,-2 1 22,0 1-26,-2 1 6,-3 0 3,0 1-14,-1-1 21,-1 0-15,0-1 23,3-1-12,-4 0-22,0-2 21,1 1-3,117-15-122,-140 15 15,-3 2-34,-5 0-16,-7 0-1</inkml:trace>
  <inkml:trace contextRef="#ctx0" brushRef="#br0" timeOffset="45694.6136">11052 2166 148,'0'-2'192,"0"0"-2,0 0-22,0 2-19,0 2-35,0 1-14,0-1-16,0 3-32,1 1-6,1 4-1,0 3 6,0 2-9,-2 5-18,3 3-48,-2 5-100,2 4-93,-3 0-43,-2-3-33,0-3-3</inkml:trace>
  <inkml:trace contextRef="#ctx0" brushRef="#br0" timeOffset="46361.6518">10426 3019 31,'0'-9'140,"1"1"0,0-2-7,-1 2-10,0 1-4,0 3-8,0 1-16,-1 3-13,0 3-17,0 4 2,2 5-9,0 5 4,0 5-4,1 2 0,-1 4-3,2-1-17,0 1-10,-1 2-14,2-2-4,-1 0-14,3-1-16,0-1-11,0-1-47,-1-1-50,1-3-90,-2-1-42,-2-6-14,-1-1-1</inkml:trace>
  <inkml:trace contextRef="#ctx0" brushRef="#br0" timeOffset="47046.691">10555 3028 28,'3'-5'74,"4"0"-37,1 0-15,4-2-12,3 2 12,3-1-3,4-1 6,4 1-4,3-2 19,5 0 1,6-1-15,2-2-12,4-4 3,4 1 2,1-1-7,3 1-5,3-3 6,2-1 4,-1 2-4,2 1 0,1 1-16,-2 1-2,1 2-1,0-1 6,-4 2-10,2 1-2,-4 1 6,2 1-12,-4-1 11,-1 1-18,-3 0 25,0 0 7,-1 1-7,-2 0 25,-1-1-12,-3 0 12,-5 1-11,-2 1-6,-1 0-4,-6 1-4,-2-1 2,-1 0-2,-3 0-2,-2 2-2,-1-1 6,-3-1-1,-1 0 5,2 2 2,-4 0-4,1 0 10,2 0 5,-4 0 4,2 1-9,0 0-8,-3 0 5,1 1 7,-1 0-13,0 0-2,-3 0 3,2 0 3,-1 1 8,-1 1-23,1 0 4,-1 2-2,3 0 8,-3-1 1,-1-1-21,-2 2 11,2 0 17,-5-1-19,0 1-3,0 0 4,-1-2 29,1 2 31,-2-3-4,1 3 59,-1-1 34,1 0 24,1 0 13,0-1-17,-1 0 10,-1 1-14,-2-2-26,0 0-31,-2 1-33,3 2-25,2-2-16,1 2-31,2 0-28,-3-1 9,0 3 23,-1 2 5,0 3 17,1 2 18,-2 0 16,-1 2 5,1-1-27,-1 1 4,1-1-16,1 1-1,-1 1-8,-1 1 7,-1 2 10,1 0-14,0 0-35,0-1-12,0-2-20,-1 1-60,2-2-69,-1-1-35,0 1-41,-1-3-97,-3-2-29,-2-3 21,-1 0 48,-3-6 34</inkml:trace>
  <inkml:trace contextRef="#ctx0" brushRef="#br0" timeOffset="47584.7217">10701 3398 42,'-12'-8'58,"-3"-1"-19,1 2-17,-1 0 10,1 0-1,1 0 8,0 1-4,3-1-5,0 2 0,5-2-6,1 2 18,1-1-7,1 0-4,2 1-4,2 1-7,3-2 14,5 1-5,3-1-16,5 1-2,6-1 5,6-1-4,6-1-20,8-3-18,5 2 22,6-3 8,5-1 7,6-1 8,3-3 7,5-3 0,5-1-4,2-3-3,2 1-12,0-1-6,0 0 2,-4 3 1,0 0-8,-4 3 6,-5 1 5,-1 3-2,-5 2-5,-7 2 0,-6 3 0,-6 1-18,-6 2-20,-6 3-16,-7 0-48,-6 3-46,-7 0-21,-6 1 2</inkml:trace>
  <inkml:trace contextRef="#ctx0" brushRef="#br0" timeOffset="48186.7562">10723 3048 94,'1'-8'99,"0"2"-5,1-2 3,0 0 1,-1 1 9,0 1-2,-1 2-19,0 0-3,0 3-14,0 1-10,0 2-7,-1 3 67,1 5 45,-1 3-1,1 5 10,0 3-2,2 4-17,1 2-149,1 5-178</inkml:trace>
  <inkml:trace contextRef="#ctx0" brushRef="#br0" timeOffset="67318.8505">13485 298 12,'-1'-17'200,"0"1"35,-3 1 38,1 4-76,-1 3-1,3 0-7,-2 4-11,2 1-21,-1 8-26,0 5-24,-2 11 7,-2 9-10,0 11-18,0 12 42,0 8-12,2 10-18,-1 9-47,1 8 13,0 9 6,0 9-40,4 8-6,0 6 32,3 3-19,0 0 1,2 0 1,0-4-11,0-4-20,1-3-8,-2-6 29,0-7-20,-3-6-2,-1-7 0,0-8 31,0-8-18,0-10 3,0-10-18,-1-8 15,0-10 14,0-8 18,-3-10-5,1-8-11,-2-9 16,1-9-21,-1-6-39,0-7 0,-3-8-54,-2-5-14,-1-3-23,0-4 7,-3 0 9,-1 2-20,0-1 29,-2 5 14,0 3 47,1 5 44,0 4-3,1 3-46,3 5 40,2 3 2,4 5-36,2 4-27,1 9 23,3 6 10,2 7 5,1 9 1,4 6 16,3 8-34,2 4 46,1 2 30,0 1-14,2 1-6,0-1 26,2 0-22,2-1-57,0-2 6,-1-4 4,0-4-1,-3-4-24,-2-5 67,-1-5 57,-2-8 77,1-9-9,-2-12 5,3-11-27,0-16 63,2-13-112,5-12-151,3-12-31,3-9-125,2-7-150,4-3-243,4-2-35,3 2 29,2 5 9,3 5 109</inkml:trace>
  <inkml:trace contextRef="#ctx0" brushRef="#br0" timeOffset="68017.8904">18867 526 111,'-1'-11'131,"1"5"-34,-1 6 12,1 7 23,-1 13 25,-1 13-5,-1 12 33,0 12 17,-1 11-9,1 9-11,2 12-21,1 10 8,1 11-37,2 11-41,0 5-6,1 10-30,1 4-12,-2 2-14,1-2-8,0-3 21,-1-7-21,2-6-3,0-8-22,-2-12 4,-1-8 13,-2-11-8,0-12-3,0-10 1,-1-13 7,-2-13-7,-3-11-7,0-17-59,-2-15-83,0-19-81,1-18-88,2-15-83,2-15-42,1-18 30,4-13 72</inkml:trace>
  <inkml:trace contextRef="#ctx0" brushRef="#br0" timeOffset="68179.8997">18996 853 263,'2'-80'336,"-4"12"27,-4 12 17,-4 13-153,-6 11-81,-3 11-42,-6 10-32,-4 7-33,-3 8-16,-3 3-19,0 6-46,0 2-67,1 2-87,1 2-73,2 1-63,5-4-20,3-3 23,8-6 47</inkml:trace>
  <inkml:trace contextRef="#ctx0" brushRef="#br0" timeOffset="68330.9084">18754 456 325,'18'-15'358,"-4"6"16,1 1 12,-3 5-154,2 1-86,1 3-43,2 3-22,1 3-11,2 2-4,3 2-16,4 2-23,2 3-47,4 1-116,1 3-146,-1 3-84,-2-1-38,-4-1-15,-5-5 24</inkml:trace>
  <inkml:trace contextRef="#ctx0" brushRef="#br0" timeOffset="69632.9828">19449 2802 20,'-5'-1'130,"2"-1"-36,0 1-10,2-1-16,-1 2-9,0-1-1,0 0-25,2 1-4,0-1-10,2-1 8,0-1-8,0 1-11,2 0 8,-1 2 4,1 0-15,1 0-32,0 0-6,-1 0-13,0 0-29,-1 0-30,1 0 16,1 1-10,0 0-21</inkml:trace>
  <inkml:trace contextRef="#ctx0" brushRef="#br0" timeOffset="77726.4457">19368 2720 42,'-4'-6'126,"3"1"-60,-1 1-27,2 0-4,1 0 10,1 1-14,2 1-16,0-1 7,3 0-38,3 1 14,4 0 10,3 0 15,4 0 9,3 0 1,6-2 29,2-1-18,6 0-3,7-3-10,4-1 15,6 1-14,2-2 0,4-1-22,5 0-7,0-1 2,5-1-13,3 1 6,0-1-9,2 2 22,2-2-28,-2 2 9,0 1-5,-3-2 11,0 4 9,-2-1 2,-1 4 21,-2 1 5,-4-1 0,-3 4-1,-5 1-1,-4 0 1,-6 3 5,-1 0-14,-7-3-11,-4 3-13,-6-1-9,-4 1 0,-6-2 4,-3 2 10,-2-1 40,-4 0 40,-3-2 37,-5 0 20,-1-2 30,-4 0 12,-1 1-14,-2-2-25,0 0-19,0 0-15,1 1-33,1-1-17,0 0-18,-1 1-5,4 0-9,0 1-8,0 0-4,1 0-4,1 0-2,-2 0-8,1 1-4,0 0 1,1 0-4,-1 0 2,1 2-1,0 0-2,0 1 8,0 2-1,0 0-4,0 1-21,0 0 10,2 3-9,-1 1 33,1 1-1,-1 3 12,1 0 16,-2 1-14,2-1 25,-1 3-47,0-2 24,-1 2-14,2-2 4,-1 1-17,0 1-10,-1 0 1,2 1-16,-2 0 8,0 0 29,0 0 3,1 0-21,-1 0-50,1 0-74,2-1-111,-1 0-168,-1-2-54,-1-1-20,-3-5 35,1-2 56</inkml:trace>
  <inkml:trace contextRef="#ctx0" brushRef="#br0" timeOffset="78602.4959">19337 2808 84,'-9'-7'177,"3"1"-12,1 2-26,1 1-27,1-1-45,-1 4-16,2-1-7,1 2-22,1 2 5,0 3 12,0 2 27,-2 4-6,1 2-10,1 1-3,-1 2-28,1 2-10,0 1-9,0-1-9,0 0-2,0-1-11,0-1-8,0-2-12,0-2-6,2-2-3,0-1-5,1-4 0,1 0-10,2-4-1,1-2 11,0-2-6,1-2 0,3 2 8,1-3 15,2 1 15,1-3 7,2 2 13,4-1 0,2-1 8,6 0-17,6-1 13,8 1-3,5-3 11,8 1 7,5-2 2,5-1 12,5-1 1,3 0-5,5 1 10,3-1 6,3 2 13,-1 1 10,1 2-19,-2 1 7,-2 1-11,-2 2-8,-4 3-10,-1-1-11,-3 4 11,-5-1-8,-4 3-10,-6 0 1,-4 1-4,-7 0 2,-5-1-7,-6 2 0,-5-1 3,-5-1 0,-4-1-14,-6 0-23,-6-1-42,-2 0-71,-10 1-39,-5-2-22,-7-1 2</inkml:trace>
  <inkml:trace contextRef="#ctx0" brushRef="#br0" timeOffset="79015.5195">19651 2830 143,'-7'-4'137,"0"0"-12,0 0-1,0-1 10,1 1 3,1 0 19,2-3 9,0 3-4,1 0-13,1 1-10,-1 3-36,1 2-32,0 2-23,1 4-11,0 1-11,0 5-13,-1 4 1,1 1 0,-2 4-13,1 0-31,0 3-50,-1 0-61,2-1-71,-3 0-83,1-1-37,-2-5 5,2-2 34</inkml:trace>
  <inkml:trace contextRef="#ctx0" brushRef="#br0" timeOffset="79781.5633">19675 1901 63,'-4'-3'166,"1"0"-8,0 3-53,1 3-25,0 0-19,0 4-9,1 3-2,1 2 10,0 5 11,0 2-3,0 2 1,0 2 34,1 0-23,1 3-20,-1-1 1,1 0-24,0 1-9,0-1-42,2-1 8,-2 0 1,-1-2-52,1-5-16,-1-1-42,2-6-42,-1-3-60,-1-4-29,0-7 15,0-5 15</inkml:trace>
  <inkml:trace contextRef="#ctx0" brushRef="#br0" timeOffset="80228.5889">19793 1960 153,'5'-7'193,"1"-1"3,3 1-83,0-1-54,2 1-25,3-1-12,4 1-6,5-3 4,5 2-1,2-1 3,9-2 1,3 0 6,5 0 2,6 0-4,3-2-4,5 1-3,2 1-2,2 0-7,-2 1-5,-2 1-5,-1 1 2,-2 1-3,-2 2 3,-2-1-2,0 2 0,-3-1-1,-4 2 0,-3 0 0,-3 0-1,-3 2 1,-4-1 0,-3 2 0,-4 0 0,-4 0-1,-3 2 1,-3-1-3,-3 2 1,-2 0 8,-1 0 15,-3 2 22,-2-1 30,-1 2 45,-2-1 31,1 1 20,-4-2-11,2 1-7,-1 1-38,-1-3-38,0 3-28,2-1-19,-4 3-2,2 1-7,2 2 2,-1 0-4,1 1-2,0 1-7,1 1-7,-2 2-6,0 1-5,0 0 2,1 0 10,-2-1 9,-2 1-39,0-1-68,-1 1-82,-2 0-102,-1-1-85,-1 0-55,-2-2 20,-1-2 56</inkml:trace>
  <inkml:trace contextRef="#ctx0" brushRef="#br0" timeOffset="80636.6122">19786 2315 10,'-4'-6'216,"-3"-1"28,3 2 22,2-1-94,0 0-55,3 1-18,4-1-14,4 1-18,5-3-13,7 0 6,5-1-1,11-1 2,6-2-15,9 0 2,7 0-8,7-2-9,8 2-12,5-2-5,5 1-1,1 1-8,0-1-1,0 1-4,0 1 1,-4 1-4,-5 3 0,-3-2-14,-5 1-28,-8 3-44,-6-2-49,-10 1-58,-8 3-71,-6-1-34,-10-1 7,-7 0 34</inkml:trace>
  <inkml:trace contextRef="#ctx0" brushRef="#br0" timeOffset="81725.6745">20027 1913 6,'0'-1'43,"0"1"5,0 0-16,0-2 4,-1 0-10,1 0-3,0 1-7,1 0 0,-1 0 8,0 1-9,1 1 11,1 0 8,-2 1 17,2 1 8,-1-1 7,1 3-20,0 1 10,2 1-7,-2 1-4,-1 1-5,3 0-6,-1 3 17,1-1-16,0 2-7,-1 0-11,0 1-3,1 0-10,0 1-14,0 2-32,-1 0-48,-1 1-64,-1 0-40,-1-1-13,-1-3 2</inkml:trace>
  <inkml:trace contextRef="#ctx0" brushRef="#br0" timeOffset="82285.7065">20020 1185 165,'-3'-6'194,"1"1"-48,0 1-36,0 2-35,1 1-19,0 2-15,0 3-2,0 3 1,1 4 2,-1 5 53,1 1 16,1 3 3,1 3-11,2 1 2,-1 1 7,0 1-50,-1 1-16,-2-1-24,1 2-21,0-2-37,0 0-36,0 0-41,0-3-69,0-3-73,0-2-31,1-5 2,0-6 8</inkml:trace>
  <inkml:trace contextRef="#ctx0" brushRef="#br0" timeOffset="82847.7387">20147 1181 100,'-2'-7'214,"0"2"3,2 1-28,0 0-98,3-2-45,1 1-12,4 0-22,-1 2-1,9-3-4,2 1-3,5 1-3,5-4-8,4 2 11,6-2 3,3 1 35,5-1 7,5-1 13,-1 1 0,1 0-4,1-1-2,-1 2-29,0-1-8,-2 2-26,0 1 5,-3 1 0,-1 1-4,-3 3 1,-4 0-2,-3 1 14,-4 2-9,-4 0-14,-6 0 10,-1 1 5,-5-1 0,-3-1-1,-3 2 8,-2-2 11,-1 0-9,-1-1-6,-1 0 12,-1 0-6,-1 0 5,0-1 3,-1 0 9,0 0 15,0 1 26,0 0 21,-1-1 7,0 0 1,0 0 10,0 0-8,1 0-21,-1 0 4,0 2 8,2-2-15,-2 3 14,1 0-24,0 0-15,1 0-20,1 0-22,0-1 3,0 0-34,0 1 18,0 1 10,-1-1-2,1 5-5,-2 1 32,0 1-9,-1 3 7,0 1 0,-1 1-8,0 1 30,0 2-30,0 0 7,0 0-8,-1 3-6,1-2-7,-1 2-22,1 1 8,0-2-44,0 2-37,-1-3-74,1 1-60,-2-3-84,0 0-101,-1-2-4,-3-3 11,0-3 55</inkml:trace>
  <inkml:trace contextRef="#ctx0" brushRef="#br0" timeOffset="83222.7601">19975 1681 85,'-1'-5'142,"1"1"-29,5-3 6,5-2-9,7 1-21,6-3-5,7-3-12,6-1-14,6-2-31,9-2-7,6 1-1,7-2-12,5 0-1,3 0-6,1 3 2,3 0-2,0 1-1,0 2-9,-4 1 0,0 3-10,-6 1-17,-4 1-20,-7 3-40,-4 1-52,-9 1-34,-9 1-5,-5 1 2</inkml:trace>
  <inkml:trace contextRef="#ctx0" brushRef="#br0" timeOffset="83705.7877">20380 1182 74,'-2'-5'205,"-1"-2"47,2 0 0,-1 0 19,1 1 7,-1 1-3,1 4-18,0 1-36,-2 4-52,0 3-50,0 6-41,-1 6-16,2 2-20,1 7-16,2 2-11,1 4-41,1 3-103,0 2-137,-1 2-113,-2 0-54,-1-2-41,-2-10 17,-1-6 91</inkml:trace>
  <inkml:trace contextRef="#ctx0" brushRef="#br0" timeOffset="84316.8227">20335 510 144,'0'-12'172,"-1"2"-4,1 2 0,0 1-10,1 3-20,1 0-8,-2 2-11,1 4-9,-1 3 0,0 6 7,0 3 13,2 5-10,-1 1-12,1 4-19,-1 3-30,1 1-17,0 2-17,-1 1-7,2-1-11,-1 0-23,1-3-38,-1-1-44,0-3-49,-1-2-54,1-3-46,-2-2-45,0-4-19,0-4 13,1-4 33</inkml:trace>
  <inkml:trace contextRef="#ctx0" brushRef="#br0" timeOffset="84806.8507">20402 562 108,'0'-4'168,"3"0"19,1 0-70,0-1-39,3 0-21,3-2 3,3 1 8,5 1-13,4-1-8,4-1-6,3 0-6,0 0-10,3-1-5,1-1-3,-1 1-22,2 1 6,3 0 3,-3 0-17,1-1 7,-2 1 6,-2 2 17,-2-1-7,-2 1 9,-1 2 9,-5 0-15,-2 3-6,-3 0 0,-2 1 3,-3 1-12,1-2 6,-2 2 8,1 1 0,0 0 2,-1 0-4,0 0 4,0-2-3,-2 1-3,1 1 7,-1 0-5,-1 0 3,-1 2 14,-3 1 19,1 0 31,-3 2 27,0 0 33,-1 3 13,-1-3-1,0 3-10,-1-1-26,0-1-28,0 1-27,1-1-18,-1 0 17,1 2-23,-1 0-12,1 2-6,-2 0-2,1 0-1,0 2-38,1 1 13,1 1-14,-2 3 9,1 0-2,0 3-26,2-1-9,0 2-20,2-1-41,0 1-70,1 1-70,-1-1-65,-3 0-43,-3-2-16,-3 0 41,-2-4 53</inkml:trace>
  <inkml:trace contextRef="#ctx0" brushRef="#br0" timeOffset="85142.8699">20339 976 202,'-2'-2'213,"3"-3"11,5 1-76,4-2-46,3-1-30,8 0-8,5-1-3,7 1-5,3 0-12,7 0-11,3-3-6,4 3-8,2-1-2,1 1 6,0 0-5,0 0-21,-2 0-27,-2 1-29,-4 1-39,-4 1-68,-6 0-59,-6 1-18,-6-2 2,-7 3 21</inkml:trace>
  <inkml:trace contextRef="#ctx0" brushRef="#br0" timeOffset="85511.891">20582 560 156,'0'-10'201,"1"4"-47,0 1-21,-1 2-11,-1 5-11,0 3-23,1 2-19,0 5-11,0 3-10,0 3-10,1 4-12,1 1-11,-1 1-3,2 1-35,0 1-34,-2-2-60,2-2-78,-2 1-40,0-5-19,0-1 17</inkml:trace>
  <inkml:trace contextRef="#ctx0" brushRef="#br0" timeOffset="86316.9371">20610 34 100,'2'0'156,"-1"0"-32,0 1-12,-1 0-2,1 0 2,0 2 6,-1 1 4,1 1 16,-1 3 6,2 1 5,-2 1-20,1 2-27,-1 3-29,1 1-26,-1 1-17,1 1-30,1 1 5,0 0-4,-1 1 1,0-1-4,1 2-15,1-2-33,-1-1-42,1-1-36,-1-4-39,1-2-30,-2-4-38,-1-3-21,0-4 14,0-1 19</inkml:trace>
  <inkml:trace contextRef="#ctx0" brushRef="#br0" timeOffset="86613.9541">20679 150 129,'3'-10'186,"1"1"10,3 0-77,2 2-36,5-3-21,1 3-12,1-2 2,6 1-1,2 0-8,2-1-18,3 1 0,2-1-11,0 2-2,2-3-12,-1 3-4,-1 0 1,-2 2 9,-3 0 1,-4 2-1,-2 2 17,-4 2 22,-2 2 22,-4 2 12,-2 3 27,-2 2 17,-2 2 4,-3 2-12,-1 1-21,-1 1-7,-1 1-25,1 0-11,0 0-21,0 1-14,-1-1-7,1-1-29,0 0-33,0 0-55,-2 0-49,0-2-61,-1 1-91,-4-1-38,-4-3 8,-2 0 36</inkml:trace>
  <inkml:trace contextRef="#ctx0" brushRef="#br0" timeOffset="86763.9627">20778 349 190,'-13'10'440,"6"-4"9,8-3 31,8-5-2,8-3-254,7-4-133,6-3-82,3-1-95,5-1-168,4 2-105,1 0-48,0 0-30,0-2 3,-3-1 81</inkml:trace>
  <inkml:trace contextRef="#ctx0" brushRef="#br0" timeOffset="98687.6447">18340 11860 38,'-2'-10'197,"1"0"16,-2 4-43,0 0-42,-1 3-17,-1 2-26,-3 3-29,-2 5-15,-1 4-7,-3 7-10,-3 6-12,-2 7-2,-3 6 49,-3 9 27,-1 7 18,-3 5-2,0 5-11,-1 0 9,2 3-60,1-2-44,2-3-53,5-2-39,2-4-44,5-8-67,3-7-62,3-6-23,1-11 8,1-7 30</inkml:trace>
  <inkml:trace contextRef="#ctx0" brushRef="#br0" timeOffset="98859.6545">17820 12385 73,'-10'-17'270,"3"2"24,1 4 13,4 4-98,2 4-55,5 5-44,5 3-38,7 6-22,7 2-9,8 3-11,8 1-24,9 1-48,8-1-76,6 0-110,10 2-55,0-3-32,4-1-3,0-4 34</inkml:trace>
  <inkml:trace contextRef="#ctx0" brushRef="#br0" timeOffset="99871.7124">18074 10171 135,'-17'36'230,"-3"0"28,-5 3 38,-2 4-22,-4 6-22,-5 2-22,0 5-19,-2 2-27,1 2-107,-1-2-58,2 0-58,2-2-58,4-7-69,4-5-63,4-8-96,7-8-37,1-7 9,8-9 33,2-9 52</inkml:trace>
  <inkml:trace contextRef="#ctx0" brushRef="#br0" timeOffset="100055.7229">17579 10578 41,'-4'-11'358,"-1"0"34,2 4 16,2 2 13,3 4-177,3 2-106,5 4-65,2 2-27,4 1-10,4 2-21,5 2-14,5 1 0,4 2-4,3-3-51,3 2-50,3 0-40,0-3-44,-1-1-69,0-2-76,-3-2-2,-3-6 23,-4-3 32</inkml:trace>
  <inkml:trace contextRef="#ctx0" brushRef="#br0" timeOffset="100376.7413">18599 8281 77,'8'-22'256,"-3"8"29,-4 2 30,-4 9-66,-4 9-40,-7 6-26,-3 10 0,-6 8-15,-3 7-27,-3 4-33,-1 5-29,-1 1-31,1 1-36,3 0-45,2 1-61,2-4-86,2 1-105,1-4-82,4-7-33,0-6 9,3-7 43</inkml:trace>
  <inkml:trace contextRef="#ctx0" brushRef="#br0" timeOffset="100535.7504">18194 8569 32,'-3'-9'402,"0"3"34,4 2 25,2 3 14,7 4-152,7 2-143,8 4-91,9 5-17,11 4-72,11 4-131,8 7-169,6 4-94,6 5-47,2 0-37,-2 3 30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4095.875" units="1/cm"/>
          <inkml:channelProperty channel="Y" name="resolution" value="6553.3999" units="1/cm"/>
          <inkml:channelProperty channel="F" name="resolution" value="10E-6" units="1/cm"/>
        </inkml:channelProperties>
      </inkml:inkSource>
      <inkml:timestamp xml:id="ts0" timeString="2023-12-25T02:12:07.59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3581 677 249,'0'-16'338,"-1"2"23,2 4 6,-1 3-150,-1 7-51,-3 7-29,-2 8-38,1 10 4,-1 9 9,2 6 6,0 4-30,0 4-43,2 1 1,0 4-19,0 0-3,0 1-7,2-1-10,0 1 23,0-5-14,1 0-3,0-3-15,-1-5-29,-1-4-34,0-4-51,1-9-68,-2-7-102,-1-7-98,0-13-26,-1-8 8,-1-11 24,0-10 71</inkml:trace>
  <inkml:trace contextRef="#ctx0" brushRef="#br0" timeOffset="457.0262">3449 677 207,'-1'-29'314,"2"4"12,6 2 23,4 2-119,4 3-70,7 1-27,1 2-26,5 1 17,3 4-29,1 3-9,3 4 3,1 4-17,1 2-7,0 3-35,-1 3-2,-3 2-10,-3 4-25,-6 2 4,-5 3-15,-4 5 15,-10 4 7,-5 5 0,-12 3 4,-7 3-8,-8 3-2,-4-2-6,-4-2-2,1-2 13,1-4 2,3-5 25,4-5 33,5-4 23,5-4 6,6-5-2,6-5 37,8-3-43,6-5-16,8 0 14,4-2-31,7-1-28,4 1-46,5 2-5,1 1-23,3 3-14,-2 3 29,-3 4 20,-2 3-29,-4 3 45,-4 4 14,-3 4-26,-9 3 5,-5 3 3,-10 1 86,-8 3-40,-6 3 12,-6 1-33,-7 1-8,-6 2-8,-3-3-19,-5-5 54,-1-2-30,1-4 72,-1-6 77,3-6-12,2-7-65,2-6-69,5-6-44,2-6-106,6-6-197,5-4-166,4-4-74,6-4-19,5-5 33,7-3 52,6-4 113</inkml:trace>
  <inkml:trace contextRef="#ctx0" brushRef="#br0" timeOffset="662.0379">4223 799 165,'30'5'431,"-7"-1"44,-3 0 34,-8 0 5,0-1-213,-2 1-120,1-1-11,0 0 21,3-1-28,1-2 25,1 0-9,4-3 6,1-1-46,4-1-89,-1-2-32,3 1-104,-3-2-60,-1 3-142,-4 0-152,-3 3-119,-8 3-47,-8 4 36,-7 5 24,-9 4 110</inkml:trace>
  <inkml:trace contextRef="#ctx0" brushRef="#br0" timeOffset="799.0457">4391 1029 91,'-41'59'817,"27"-38"-366,3-4 22,6-4-186,5-4-111,4-3-65,6-4-33,5-2-21,7-4-24,5-1-11,4-4-23,5 1-63,2-3-106,1-1-114,0-3-106,0-2-53,0-4-21,0-4 42,-1-6 93</inkml:trace>
  <inkml:trace contextRef="#ctx0" brushRef="#br0" timeOffset="1366.0781">5113 536 112,'10'-20'413,"-1"6"20,-3 2 47,-5 9 7,1 6-177,-1 8-131,-1 9-69,-3 8-31,2 9-30,-2 6 26,1 5-17,3 4 0,1 0-6,1 0 17,2 2-8,0-1-28,-1-3 0,1-2-8,-1-4-25,-3-4-28,-1-6-38,0-5-21,-3-8-40,-1-7-45,-3-8-29,0-8-44,3-11-44,-1-11-79,0-11-38,2-11 16,0-9 37,-1-9 148,3-3 139,-1 0 170,4 5 143,-2 5 98,1 6 63,1 8-57,1 4-51,4 5-64,2 5-70,5 5-60,3 3-44,4 8-22,3 3-19,2 6-12,2 4-27,1 4 7,-1 4 19,-1 4-4,-5 2-6,1 5-38,-6 2 50,-6 5-33,-2 4-11,-9 5-9,-4 1 19,-4 4 37,-2-2-16,-2-3 24,1-6-18,-1-6 49,4-4-24,2-5-13,4-4 14,4-5-16,4-4-13,5-1-35,3-2 7,3 0-13,3 1-3,1 0 29,1 3-14,-3 2 33,-1 3 5,-6 4 23,-4 3-4,-5 4-36,-3 3 67,-6 4 6,-4 4-13,-3 1-16,-7 0 44,-1 2-16,-4-1-44,-2-2-44,1-4 20,1-6 19,2-2-74,6-9-27,3-5-86,6-11-112,6-7-113,5-9-64,5-7-11,5-6 45,4-7 89</inkml:trace>
  <inkml:trace contextRef="#ctx0" brushRef="#br0" timeOffset="1522.0871">5590 790 182,'21'1'289,"-3"5"47,2 3 39,-2 4-151,-1 4-25,0-1-27,-1 3-30,-1 1-32,-1 1-38,-1 1 27,1-2-69,-1-2-50,-2-1-61,0-3-69,-4-4-74,1-5-91,-1-6-46,2-5-11,1-7 44,2-4 46</inkml:trace>
  <inkml:trace contextRef="#ctx0" brushRef="#br0" timeOffset="1678.096">5923 863 169,'7'-15'268,"-1"3"36,-2 7 22,-2 8-59,-2 8-49,-1 6-28,-3 9 5,-2 5-24,-3 5-32,-1 6-10,-1 1-42,-3 3-25,0-1-27,1 3-12,-3-2-23,4 0-31,-2-5-22,5-3-45,-1-8-62,4-6-63,1-9-62,1-8-89,4-7-20,3-12 22,4-9 37</inkml:trace>
  <inkml:trace contextRef="#ctx0" brushRef="#br0" timeOffset="1896.1085">6128 579 237,'18'-43'353,"-8"11"6,0 8 0,-4 13-68,-3 10-113,1 12-25,-3 11-20,-1 8 8,0 9 104,-3 4-55,3 4-29,-3 3-50,2-1-44,0 2 3,1 1-107,1-3 23,-1 1-17,2-2 13,-2-5 11,0-3-39,0-5-10,-1-4-50,-1-6-65,-2-6-93,-2-7-75,0-8-80,-2-11-29,-1-6 14,2-8 52</inkml:trace>
  <inkml:trace contextRef="#ctx0" brushRef="#br0" timeOffset="2031.1162">6077 1005 65,'-7'-19'387,"-1"2"55,2 4 35,1 2 20,0 3-167,3 0-135,2 2-86,3 3-37,4-1-51,2 1-13,6 1-3,3 2-12,0 0-36,2 0-107,3-2-87,0 1-130,-1-1-68,-2 2-25,-4-1 19,-3 0 83</inkml:trace>
  <inkml:trace contextRef="#ctx0" brushRef="#br0" timeOffset="2302.1317">6361 981 203,'11'14'195,"4"-3"9,-1 0-108,4-4-28,2 0-39,3-4-43,0-3 16,3-4-19,-1-4 3,1-3-20,-2-3 8,-2-4 19,-3-2-7,-4-2 3,-4-2 23,-6 1 20,-4 0 35,-6 1 72,-5 7 69,-4 4 53,-5 6-5,-2 5 5,0 7-24,-2 3-53,2 7-54,1 3-26,5 3-14,5 4-12,7-1-37,8-1 4,7-3-20,8-1-28,5-2-10,7-2-38,3-3-45,4-4-134,0-6-145,-1-4-73,-1-4-29,-4-7 0,-4-6 51</inkml:trace>
  <inkml:trace contextRef="#ctx0" brushRef="#br0" timeOffset="3323.1901">3805 2230 97,'-6'-18'260,"1"3"58,0-1 15,2 4-23,-1 1-20,2 1-35,0 4-33,2 1-55,0 5-70,1 5-50,0 8-14,0 8 7,1 7-14,-1 8-3,-1 4 14,-2 5 16,1 1-11,-3 2-34,2 0 2,1 2 7,-2-1-1,3 0-11,0-1-3,2-5 13,-1-1-7,2-5-4,-1-3-3,0-5 1,0-6 6,-1-3 6,-1-5 14,-2-5-1,-2-6-4,-3-7-8,1-6 5,0-9-13,-1-6-11,2-7 11,2-5-6,2 0 1,1-1-15,3 1 17,2 1-4,3 2-11,-1 3 1,4 4 25,1 4-6,4 8-17,1 2-19,1 7 10,1 5 17,2 5-21,-3 7 6,0 2-3,-2 5 29,-2 3-6,-2 2-5,-3 1 15,-4 6 3,-5 1 16,-4-2-7,-1 2 0,-5-1 0,0-2-27,-7-1 21,-1-4-1,-1-2-22,-1-6 24,2-4 7,1-6-24,2-5-43,3-4-57,4-7-90,3-7-143,5-5-131,5-3-31,3-5-10,7-3 36,2-4 95</inkml:trace>
  <inkml:trace contextRef="#ctx0" brushRef="#br0" timeOffset="3511.2008">4278 2370 100,'30'-5'411,"-7"3"51,-5 1-5,-1 1 30,-2-2-177,-2 2-78,0 0-66,0 0-6,-1-2-7,2-1-35,2 0-32,4 0-50,3 1-35,1-1-70,4 0-15,0-2-19,1 3-54,-2-1-99,-4 0-66,-3 3-60,-4-1-55,-6 2-16,-6 5 39,-4 3 80</inkml:trace>
  <inkml:trace contextRef="#ctx0" brushRef="#br0" timeOffset="3615.2068">4686 2387 161,'-15'18'268,"3"-3"80,-1 0 44,4-4-56,1-2-84,4 0-71,4-1-69,4-3-49,3-1-37,6-1-38,3-3-69,5-3-87,5 0-114,1-3-74,3-4-35,1-3 6,2-4 50</inkml:trace>
  <inkml:trace contextRef="#ctx0" brushRef="#br0" timeOffset="4102.2346">5368 1808 14,'7'-17'410,"-5"3"26,-2 4 6,-1 5 30,-3 8-136,-1 6-154,-2 8-105,4 7-18,1 6-9,0 6-18,2 3 26,0 4 1,0 4-1,0 3 1,1 1 2,2 4-18,-2-1-7,1-1-34,1-2 10,1-2-32,-1-2 15,0-3 9,1-5-27,0-3-1,-1-5 17,-1-6-2,-1-4-17,-1-7-8,0-5 0,-2-8 8,1-7-8,0-6 13,1-8-10,1-4 19,2-4 9,1-4-7,3-2-4,0-2 3,6-1 13,4 3-16,4 1 8,2 3 13,3 3-7,1 4 0,2 3-3,1 7 7,-3 5 0,1 5 27,-1 5-11,-2 6-2,-3 3 1,-3 6-11,-6 3 45,-5 4-46,-5 2 46,-4 4-22,-7 1 46,-5 2 47,-3 0-7,-5 0 55,-1-1-41,-3-3 65,-2-2-39,-2-6-2,5-4-73,2-5-33,3-4-13,4-4-139,2-3-68,3-6-97,6-2-79,4-6-137,7-4-110,6-4 34,2-2 28,7-2 42,6-2 94</inkml:trace>
  <inkml:trace contextRef="#ctx0" brushRef="#br0" timeOffset="4285.2451">5973 2302 51,'17'14'401,"-3"1"43,-3 1 28,-3 0 8,-1 1-165,-2 2-90,1 0-107,-5-2-39,-2 3-32,1-1-23,-2 2-3,4-1-49,1 3-12,0-2 5,3-1-21,-2-1 31,-1-3-60,-1-2-93,-3-4-80,-2-4-115,-1-7-28,-2-7-45,-1-5 39,1-12 83</inkml:trace>
  <inkml:trace contextRef="#ctx0" brushRef="#br0" timeOffset="4408.2522">6028 2213 193,'-1'-23'479,"-1"5"27,2 1-18,0 6 0,2 4-221,2 5-175,1 2-114,2 2-80,2 4-61,0 0-97,0 1-124,-2-1-36,4-2-5,0-4 39,6-3 73</inkml:trace>
  <inkml:trace contextRef="#ctx0" brushRef="#br0" timeOffset="4613.2639">6343 2002 14,'15'-9'301,"-3"1"21,-3 6 12,-1 6 26,-5 10-130,-1 7-72,-1 5-9,-1 11 5,0 4 1,-2 6-15,0 3-51,0 3-28,2 1 13,-2 0-32,2 2-29,2-4-6,-1-3 1,2-2-8,0-5-26,0-6-1,1-5 15,-4-5-43,2-7-75,-4-9-96,-1-6-132,-3-9-58,-2-8-35,-1-10 21,-1-8 70</inkml:trace>
  <inkml:trace contextRef="#ctx0" brushRef="#br0" timeOffset="4768.2727">6296 2307 346,'-3'-2'474,"0"2"25,2 0 29,5 0-74,-1 2-231,7-2-151,2-1-40,4 0-29,4-2-22,4-1 4,3-2-5,3-1-39,1-2-85,0-2-111,-2-1-122,-2 1-53,-5-1-25,-4 0 31,-5-2 73</inkml:trace>
  <inkml:trace contextRef="#ctx0" brushRef="#br0" timeOffset="5595.32">4424 2420 141,'-2'-3'174,"0"0"-21,0 0 2,1 1 25,-2 2-10,2 0-16,-1-1-44,2-1-13,-1 2-21,1 0-29,1 0-13,-1 0-5,3 0 5,0 0-8,2 0 2,1 0 6,2 0-10,1 2-11,1-1 2,2-1 5,3 0 0,1 0-4,3 0 14,0 0 3,3 0 8,-1-1 0,1-1-5,2-1 3,-3-1 14,0-1-13,-2 0-14,-4 1-12,-1-1 0,-3 1-4,-2 0-26,-4 0 15,-1 2-24,-2 1-19,-2 2-44,-1 1-52,-2 0-45,0 1-75,0 1-54,-4-1-19,1-1 21,-2 0 38</inkml:trace>
  <inkml:trace contextRef="#ctx0" brushRef="#br0" timeOffset="5932.3393">4443 2645 102,'-1'3'156,"1"0"-46,-1-1-49,1 1-8,-2-2 6,2 0-13,0 0 14,0-1 14,0 0 16,0 0 4,0 0-2,0-1-3,2 1-11,1-1-12,0 0-22,2-1 12,1 1 13,1-1 8,2 0 12,3 0 17,4-1 14,5-3-15,5-2-14,4-3-16,5-6-22,2 0-63,3-3-119,4-1-146,-2-2-79,-1-1-40,-3-1-17,-3-6 33</inkml:trace>
  <inkml:trace contextRef="#ctx0" brushRef="#br0" timeOffset="6911.3953">4456 2504 73,'-4'-1'118,"1"0"8,0 0 2,1 1 8,1 0 0,0 0-6,0 0 6,1-3-6,-2 2-12,2 1 3,-1-2-9,-1 2 10,1 0-1,1 0-5,-3 0-1,3 0-13,0 0-9,0 2-11,0-2-14,3-2-13,-1 2-8,4-2-17,0 1-12,3-1-13,2 0-8,0-2-3,2 1-10,-1 0 4,1 1-10,0-1-22,-1 2-34,41 6-1780,-53-5 1586</inkml:trace>
  <inkml:trace contextRef="#ctx0" brushRef="#br0" timeOffset="7080.405">4424 2719 12,'-1'12'227,"3"-5"24,5-3 13,4-6-82,4-4-68,7-5-43,3-3-83,6-3-124,0-1-67,3-1-36,-3-3-19,-1-5-3</inkml:trace>
  <inkml:trace contextRef="#ctx0" brushRef="#br0" timeOffset="37294.1331">15523 6123 10,'-21'-7'136,"1"-3"9,0 0-13,-1 1-20,-2-3-10,-1 1 3,0-3 0,-2 2-7,0 2 0,-1-1 1,-1 3 10,1 2-27,-1 0-19,2 1 18,3-2 13,0 2 29,2 0-9,5 2 31,-1-1 8,8 2-35,2-1-13,3 2-28,5-1-12,2-1-29,8-1-11,5-1-2,4-1-13,8 1-1,7 0 3,5 2-3,6-1-7,7 0-14,7 1-3,6 1 11,8-2 3,7 2 13,5 0-4,9 1 10,4-1 1,4 2-2,8-3 18,5-1-32,6-2-1,6 1 5,3-3 11,5 0-11,2 0-24,1 0 23,2-2 51,-1 1-24,-1-2-28,0 2-8,-1-1-8,-3 0-34,-1 1-23,-3 0 31,-3 1 2,-5 2 24,-6 0 13,-4 3 30,-6-2-15,-6 3-4,-8-1 13,-7-1-18,-8 2 0,-10 1-5,-8 0-14,-9-1-1,-9 1 8,-7 1-25,-6-1 22,-5 1 17,-8-2 26,-4 0-3,-7-1-16,-5 0 26,-6 1-22,-5 2-7,-4 0-29,-5-2 4,-4 1 7,-4 1 29,-4 0-34,-2 1-12,-3 1 22,-3 0-15,-2 0 12,-3 1-53,-3-2 36,-3 1 21,-2 1-35,-5 0 13,-5-1-17,-5 2 34,-2 2-2,-5-2-11,-1 2 37,-3 1-6,-1-2 8,-4 2-25,-3 0 7,-2 1-5,-2-2 28,0 3-10,-5-1-12,0 0-6,-4 0-4,-4 2-9,-3-2-47,-1 4 27,-2-3 36,-3 4 16,0-1-11,-1 0 4,-3 1 14,1 0 3,1-2-29,1 0 3,5-1-3,4 1 4,3-3 0,7 0-18,1-1-7,6-1 8,2 0 11,3-2 2,7 1 35,6-2-16,4 1 19,6 0-16,5-1-23,6-1-6,9-1-33,8-1 3,6 0-20,9 0 32,6 1 20,7 1 11,8-2-2,8 0 16,7 2 8,7 0-12,9-1-4,6 1-11,6 0-7,6 0 4,4-1 33,7 1-13,3 1 4,9-1 33,7 0-25,6 2-11,6-2-49,5 1 18,5 0 26,5 0-47,6-1 26,3-1 3,2 0 14,3 0 15,4 4-47,1-2 19,2 0-24,0 3 12,3-1-17,-2 1-11,1 0 10,-2 0-13,-3-1 46,0 1-9,-3 0 4,-2-2-3,-3 0 30,-6 0 27,-2-1 13,-6-2-5,-6-1 37,-5 0 34,-8 0-12,-7-1 0,-8-1-19,-9 0 13,-9 1-15,-8-1-37,-9 0 10,-8 2 8,-5-3-6,-5 2-84,-7-1-120,-6 0-258,-10 2-159,-13-1-94,-13-2-45,-16-3 53,-17-5 103</inkml:trace>
  <inkml:trace contextRef="#ctx0" brushRef="#br0" timeOffset="39812.2771">15636 394 173,'0'-7'274,"2"-2"69,-1-4-20,1-3-15,-1 2 7,-1-2 42,0 2 41,-1 2 6,-1 3-2,0 2-4,-3 3-20,3 1-90,-2 2-89,1 4-119,-3 7-44,-4 9-24,-4 9-13,-4 9 7,-6 8-25,-1 5-17,-3 5-2,0 3-17,-1 2-36,1-3-39,2-3-48,1-2-19,5-6-45,3-8-31,5-5 10,2-7 26,4-6 54,2-5 73,4-7 45,3-8 46,3-6-14,3-7-12,3-8 22,1-3-13,2-5-11,0-2 19,1 1 35,1 3 20,-4 5-8,1 6 21,-1 8 11,-3 6-9,-1 9-7,-1 10 0,1 9-6,-3 6-20,0 5 8,2 8-3,-1 2 5,-1 3-2,-1 1 0,2 0 1,-2 0-28,3-1-12,1-4-18,0-4-2,-2-4-44,-2-7-27,0-7-12,0-6-43,0-7-48,-2-10-54,2-9 6,0-11-46,1-13-17,0-8 26,4-11 46</inkml:trace>
  <inkml:trace contextRef="#ctx0" brushRef="#br0" timeOffset="40150.2965">15697 890 8,'11'-57'228,"-1"7"36,-1 5 12,2 5-56,-1 6-34,2 6-27,3 3-34,3 4-17,2 4-9,5 2-17,0 2-11,3 1-23,-1 3-28,4 1-6,-3 5 14,1 0 5,-1 2-28,-3 0-14,-2 1-35,-1 1-54,-5 0-69,-3 3-41,-4-1-14,-7 5 3,-6 3 15,-8 5 30,-10 5 44,-10 7 29,-5 4 65,-6 4 63,-2 1 91,1-1 70,4-3 21,6-4 29,11-6-9,8-5-46,5-3-25,9-7-51,6-3-27,9-5 15,6-7-49,7-4 33,5-5-18,2-4-33,2 0 29,0 0-26,-1-1 11,-2 3-42,-3 0-42,-6 2-15,-5 3-61,-5 1-62,-4 4-34,-6 1-12,-6 5-31,-7 2-42,-6 2 0,-7 1 25,-1 2 35</inkml:trace>
  <inkml:trace contextRef="#ctx0" brushRef="#br0" timeOffset="40494.3162">16017 477 100,'7'-42'238,"2"2"40,-1 5-27,-1 6-27,-2 6-27,0 9-28,-4 8-22,-3 12-9,-7 13-14,-5 13 10,-6 10-27,0 8-1,-2 5-12,2 1-60,4 2-23,1 0-9,5-4 27,5-2-23,5-5-10,3-2 40,6-6 4,4-4-2,1-5-31,4-3-22,3-5 14,1-3-28,2-3-4,-2 1-16,-2-1 7,-3 0 22,-6 4-23,-3-1 4,-6 4-18,-5 3-26,-5 3 12,-6 1 12,-3 1-6,-5-1 29,0-2 36,1-3 51,2-2 18,5-7 16,3-1 9,3-5-18,1-3-20,7-4-33,4-2-10,4-5-15,6-5-31,5-4-67,2-4-99,4-1-116,0-1-73,1-2-31,-3-1 12,-1-1 58</inkml:trace>
  <inkml:trace contextRef="#ctx0" brushRef="#br0" timeOffset="41442.3704">16537 300 236,'-20'3'381,"2"-1"25,4-1 19,5 1-61,2 1-174,6 0-102,2 0-31,6-1-23,6-2-15,3-2-23,6-2 15,3-1 37,2-1-48,4-2 5,-2 3-1,0-3-15,-3-1-18,-3 2-9,-2 0 1,-5 1-13,-4 1-10,-4-1-13,-6-2-9,-2-1-3,-4 1 12,-3-1 7,-3-1 6,-1 0 7,0 0 31,0 1 26,1-1 16,1 5 2,1 2 3,-1 4 6,1 6-7,0 8-15,-2 6-11,1 8 1,-2 6 7,1 6 10,0 2-3,2 1-11,-2 0 18,4-1-8,0-1-5,3-4 2,0-2-11,2-6-2,1-5-9,-1-5 4,1-8 0,2-7-2,1-9 11,3-4 7,0-7-7,2-4 4,0-4 2,0 1 14,-1 0 15,-2 5-6,1 4 8,-1 6-5,0 5 14,-1 6-3,-4 11-2,3 4 14,-1 8 5,1 6 0,2 5 1,-1 4-16,-1 4-18,-1 0 3,-1 5-23,-1 0-24,2 0-19,-3-2 19,0-2-32,-1-5-9,-1-4 3,0-5 5,-4-8 10,-1-5-7,-5-3 41,-1-8 21,0-4 21,-1-6 39,2-6 8,-1-5 15,3-6-8,1-7-16,4-2-3,6-9-33,2-6-17,5-7-8,6-9-39,4-7 3,7-6-37,9-6 90,3-3-23,4-2 12,4-3 8,0 2-3,-3 1 28,-1 6-87,-5 7 16,-3 9-20,-3 11 29,-5 11-10,-6 7 4,-5 8 16,-3 9 4,-5 10 5,-5 10-3,-6 9-8,-6 6 6,-4 5 26,-4 3-18,-1 1-2,2-1-5,2-3 41,4-4-33,6-2-36,4-4-37,6-3 23,6-3 45,2-5-52,6-4 15,2-5 16,4-3 55,4-1-21,0-2-38,1 1 23,1-1 17,-1 2-27,-2 0-4,-3 3-10,-4 1-37,-3 3-44,-5 2-71,-2 3-60,-9 3-77,-4 3-74,-4 4-5,-5 1 20,-3-3 52</inkml:trace>
  <inkml:trace contextRef="#ctx0" brushRef="#br0" timeOffset="42083.407">17051 440 348,'-7'18'400,"3"-4"25,4-6 7,4-2-134,1-5-135,2-2-81,1-2-40,-3 1-23,1 1-9,-2 2-9,-2 3 1,-2 3-4,-3 5-1,-3 3 0,-4 4-5,-1 4-7,-4 1-7,0 2 2,0 1-6,2-1-15,2-2 5,2-1 17,3-5 3,-1-3 4,2-3-14,2-2 22,2-4-2,4-5 7,4-1 11,3-4-14,0-1 17,-1 2-7,-3 0-31,-6 3 4,1 3 40,-1 2 7,-1 3-16,2 5 7,-2 2 25,-2 4-30,0 0-59,-2 1-2,-2-1 7,4-4-13,0-1-5,1-2 6,0-2-4,0-2 42,2-3-6,2-3-1,1-4 8,1-4 5,3-3 0,0-2-21,1-4 24,2-1-1,0-2 2,2-1 6,0-1-11,1-1-6,1 0-13,-1-1 18,0 1 10,3 0 20,-1 1 5,1 0-2,-2 3 4,-1 2-10,-4 1-17,0 4-4,0 2 15,-2 2 17,3 4 11,-4 2 20,1 2 11,-2 5-2,2 3 20,0 3-18,1 6-14,0 2-4,2 3 4,-4 4-2,1 2-22,-1 2 6,0 2-3,-1 0 2,1 2-33,0 0 8,0 1 6,0 1-38,-4-3 22,-1-1-35,-3-1 44,-1-4 1,-1-3-17,-1-3 40,-2-3 8,-1-3 84,-2-4 72,-2-4 78,-2-6 11,0-3 4,-4-7-26,0-3-85,-2-3-196,1-3-193,-2-2-175,-2-5-196,-2-2-103,-4-5-34,-4-3 84,-1-6 81,1-4 160</inkml:trace>
  <inkml:trace contextRef="#ctx0" brushRef="#br0" timeOffset="43229.4726">17807 301 63,'-10'7'340,"2"-3"43,2 0 20,2-2 10,6-2-169,4 1-106,4-2-31,5-4-36,4-2-23,4 0-46,2-3 0,3-2-1,0 2 2,1-1-6,-4 2 7,-2 0 33,-3 4-40,-4 3 6,-3 4-2,-6 3 3,-5 7-4,-7 6-1,-6 7 16,-6 5-13,-6 7 4,-4 2 3,-4 3-3,-1 0 3,2-2 22,6-5-17,2-3-20,8-4 14,6-6 11,5-4-14,7-6-29,6-5 31,8-5 8,3-7-23,5-3-10,2-1 11,-1 0 10,-1 1 6,-3-1-9,-2 3-6,-4 4-20,-4 2 2,-3 4-30,-7 6-4,-5 4 20,-4 4 8,-4 1 12,-2 3-33,-3-2 26,0-1-24,-1-2-17,0-4-12,0-4-5,2-5 0,2-6-23,4-7 9,2-6-14,2-9 3,3-5-5,2-6 18,3-6 33,2-6-2,1-3 26,2-4 23,-2-1 39,0 0 48,-1 2 51,-3 4 34,1 8 24,-3 6-9,1 7-5,0 7-25,0 8-52,0 8-32,0 9-10,-1 10 10,1 10 2,0 8-8,0 8-27,3 6 20,0 7-1,-1 4 19,2 5-30,-2 4-5,1 1 10,0 2-25,-1-2-15,-2 0-28,-1-4 26,-1-2-1,0-5-1,-1-6-6,-1-6-20,2-7-21,-3-9-44,1-6-35,-3-10-13,-2-10-12,-2-4 24,-1-8 48,-1-7 94,-1-2 72,2-3 63,0 2 81,0 0 101,3 3-2,3 1-76,2 2-5,5 1-22,5 0-115,4 0-78,5 0-38,3 0-8,2 1-7,2 2-45,0 0 70,-1 1-29,-1 0-27,-3 1-12,-3 3-28,-3 1-25,-6 1-40,-4 2-36,-7 1 6,-4 0-20,-6 2-88,-5 2-64,-7-1-46,-6-2 2,-4-1 11,-4-5 46</inkml:trace>
  <inkml:trace contextRef="#ctx0" brushRef="#br0" timeOffset="43375.4809">17700 667 81,'-8'2'373,"2"-2"-11,0 3 11,2 4-48,2 0-145,1 2-134,3 2-51,-2 1-22,1 1-51,1 0-50,0 1-99,1-2-52,0 1-50,-2-3 14,1-1 31</inkml:trace>
  <inkml:trace contextRef="#ctx0" brushRef="#br0" timeOffset="43745.5021">17649 882 14,'-8'14'340,"-2"-2"34,6 0 11,0-2 14,1 0-164,4 1-115,1-2-56,3 0-30,2 0-13,0-1-7,2 1-19,2-1 9,0 1 14,3 1 5,-2 0-10,-1-1-13,-4 5 5,-2-2-20,-4 1 10,-2 1-16,-4-1 9,-3 1 41,-7-1-10,-1 1 13,-4-2-33,-2-1 4,-1-1-3,3-1-21,0-2 40,2 0 23,4-3 39,3 0-19,1-1 20,3-2-3,3 0-13,2-1-27,4 0-27,4-1 21,6 3-8,4 0 1,4 2 9,5 1 18,5 1 41,4-1 57,6 0 51,2-1 22,9 2-3,1-1-11,3-1-34,5-2-44,2-3-62,4-2-30,2-4-53,0-3-93,2-2-84,-2-3-73,-1-4-104,-5-3-137,-4-3-93,-8-2 13,-7-4 35,-8-2 46,-8-2 93</inkml:trace>
  <inkml:trace contextRef="#ctx0" brushRef="#br0" timeOffset="44164.5261">18539 130 120,'-20'10'406,"3"-3"38,5-2 22,7 1 11,8-2-200,5 0-128,7-2-67,7-3-33,6-2-10,3 0-16,2-2 3,3-2-18,1 2-16,-4 0-25,1 0-59,-5 3-82,-6 1-104,-6 4-93,-7 2-48,-8 2-8,-11 3 29,-7 0 81</inkml:trace>
  <inkml:trace contextRef="#ctx0" brushRef="#br0" timeOffset="44408.54">18438 447 260,'2'15'321,"5"-2"10,1-1 3,3 0-161,-1 1-85,-2 1-34,-3 1-23,-1 4 6,-3 2 9,-2 3 0,-2 2 17,-2 3 0,-1-1 11,-1-1-14,0-2-4,3-3 2,-2-3-36,5-3-6,-1-4-8,4-4 8,2-4-10,3-9 20,4-4-20,5-8-38,4-9-50,4-5-84,4-7-63,0-3-118,0-2-15,-1-3-1,-1 4 29,-1-1 68</inkml:trace>
  <inkml:trace contextRef="#ctx0" brushRef="#br0" timeOffset="44704.557">18782 329 226,'1'-7'265,"-2"4"24,-3 4-46,-3 4-57,-2 6-31,-2 2-23,-1 4-14,0 0-15,0 0-18,1-1-27,1-1-19,2-2-35,3 1-17,2-4-17,3-3-1,2-2 0,1-2-4,1 1 15,1-1 4,-1-2 9,0 2-14,-1 1 5,-1 2 15,-3 1-2,0 1-10,-2 3 3,1 0 12,0 1 13,-2 2-20,1-2 3,0 0 19,-1-2 1,2 0-10,-1-2 13,1-2-11,0-1-24,-1 0-1,3-3 5,0-2 17,2-1-25,4-4-1,-1-1 9,3-1-27,2-3-43,-1-1-50,4-2-49,-1-2-31,1-1-49,0-1-13,1 0 22,0 0 27</inkml:trace>
  <inkml:trace contextRef="#ctx0" brushRef="#br0" timeOffset="45217.5863">18961 354 38,'12'-7'177,"0"0"17,-5 3-42,1 1-13,-3 3-6,-3 3 8,-3 3 0,-5 4-1,-4 4 0,-2 4-33,-2 3-32,-3 3-17,-2 2-14,-2 0-34,0 2-17,1-3 10,2-1 6,3-3-16,2-2 10,6-3 10,1-2-2,3-2-24,2 0 12,2-4 28,4-2 9,-1-3 12,5-1 5,2-1 27,2 1-3,-1-2-25,2 0-16,-3 0-9,0 0-18,1 2-22,-4 1-30,0 1-31,-5 4-29,0-1-35,-4 6-25,-3-1-11,-5 3 7,-3 3 3,-5 1-6,-6 3 9,-2 3 0,-4 1 15,-3 2 49,-3 0 57,0 0 66,-1-1 59,3-2 50,2 0 21,4-3-12,4-2-13,4-4-26,5-3-25,3-1-4,3-3-3,6-2 9,4-2-5,5-3 27,8-2 25,6-3-2,5-4 7,5-3 17,5-1-20,1-3-49,2-1-25,0-1-10,2 0-25,-6 0-44,-1 2 3,-5 1 40,-1 2-13,-8 2-33,-3 3 19,-4 1 11,-5 2-24,-5 2-46,-4 1-26,-4 2-4,-4 0-85,-3 1-85,-3 2-75,-3-3-31,-2-1 0,-1-4 29,3-3 57</inkml:trace>
  <inkml:trace contextRef="#ctx0" brushRef="#br0" timeOffset="45437.5989">18810 746 276,'-1'-13'329,"0"3"11,0 3 7,1 6-139,0 4-71,1 8-17,0 4-4,0 9 6,-1 3 4,-1 5 2,1 4 8,0 3-25,-1 4-4,1 4 12,1 1 1,0 2-7,2 1-21,0-1 2,0 0-23,1-3-21,0-4-51,0-4-48,2-7-35,-4-3-25,0-8-32,-2-5-82,-3-7-84,-1-9-102,-3-9-43,0-9-24,-3-9 15,-1-11 67</inkml:trace>
  <inkml:trace contextRef="#ctx0" brushRef="#br0" timeOffset="47168.6979">19482 673 68,'-2'-4'203,"0"1"31,1 1-37,-1-1-24,2 0-23,0 0-14,0 0-15,2 0-11,-1 2-24,0 0-10,2-1-14,0 2-8,0-1-4,2 0-10,1 1 1,1 0-1,-1 0-4,1 1 0,-1 0 4,1-1-4,-1 1-2,0-1 3,0 0 11,-1 0 15,-1 0 4,-1 0 6,0 0 115,0 0-56,-3 0 42,1 0 34,-1-1 13,1 1 1,-1-1-22,0 1-37,1 0-58,0 0-47,0 0-226,-2 0 56,1 0-31,-1 1-14,0-1-4,1 1 4,0 0 17,-1-1 22,1 1 26,1-1 43,-1 1 3,3-1 3,-1 0-36,1 0-59,0-1-86,-2 0-76,0-1-49,-1 2-59,-3 0 16,-1 0 43,2 0 83</inkml:trace>
  <inkml:trace contextRef="#ctx0" brushRef="#br0" timeOffset="47345.708">19550 686 35,'-7'0'139,"2"0"-20,2 0-16,-2-3-18,2 1-14,0 2-2,1-2 0,2 0-17,0 1-43,1 0-29,1 0-14,1-1-23,-1 0-53,2 1-44,-2-1-14,0 1 12</inkml:trace>
  <inkml:trace contextRef="#ctx0" brushRef="#br0" timeOffset="48196.7567">19952 383 47,'2'-21'79,"0"-1"34,0-2 23,1 2 28,1 1 34,-1 1 38,3 5 33,-4 2 3,0 2-18,1 3-31,-2 4-51,1 1-52,0 6-45,1 6-27,-1 7-6,2 5-14,-1 5 5,1 6-15,-2 5-5,3 3-3,0 4-17,1 2 11,2 5 4,1 1 6,-2 0-13,1 1-3,-1-2 12,-1-3-8,-2-4-6,1-3 2,-2-6 9,-2-4-1,0-5-2,-2-4 2,0-6 0,-1-3 2,-1-6 2,-2-5 0,3-6-1,-2-6-2,2-5 2,2-4-2,1-5-3,4-4-4,2-4 2,5-3-3,3 0-26,3-2 15,2 4 1,4 3 14,1 4-5,2 6-11,-2 5 26,-1 5-23,-1 6 19,-1 4-15,-1 8 16,-2 5 8,-5 5-10,-3 5 10,-6 4-20,-7 3 7,-4 2-1,-4 1 29,-8 1-2,-4-1 6,-5-1-3,-3-1 20,1-4-5,0-3 10,3-5 14,4-3-6,1-5-43,5-6-50,3-3-53,4-5-88,8-8-100,5-4-98,9-6-74,4-6-36,4-5 13,6-1 36,2-3 88</inkml:trace>
  <inkml:trace contextRef="#ctx0" brushRef="#br0" timeOffset="48356.7659">20401 731 26,'21'-7'340,"-3"1"42,-5 5 28,-2 4 24,-3 4-143,0 5-110,-5 1-46,2 3-31,-3 0-28,1-1-17,-1 3-28,-1 1-1,2-4-13,1 1-13,0-1-8,0-3-31,-1-2 3,1-3-67,1-4-88,0-6-82,0-4-99,0-7-25,-2-7-30,1-5 41,2-8 82</inkml:trace>
  <inkml:trace contextRef="#ctx0" brushRef="#br0" timeOffset="48461.7719">20604 581 208,'2'-29'410,"-2"4"45,1 4 16,0 5-54,0 2-180,2 6-132,-1 2-103,3 5-114,-1 2-84,2 5-84,-1 1-87,1 3-29,1-3 9,3-1 56</inkml:trace>
  <inkml:trace contextRef="#ctx0" brushRef="#br0" timeOffset="48670.7838">20832 463 90,'9'-1'381,"1"2"37,-3 3 19,-1 2 5,-1 6-187,-3 2-121,-1 6-50,1 5-14,-2 3-18,1 4-1,-1 4-12,0 1-2,-1 1-11,1-2-17,-2-1 6,1-2-9,1-2-11,0-2 9,0-4-2,0-4-8,1-4 1,-2-3-17,1-6-61,-2-6-91,-2-6-98,0-6-102,-1-7-58,-3-6-11,-1-2 50,-1-4 78</inkml:trace>
  <inkml:trace contextRef="#ctx0" brushRef="#br0" timeOffset="48794.7909">20774 744 65,'-11'-15'373,"2"1"46,2-1 21,7 4 14,2 1-175,7 0-117,1 1-74,7-2-41,1 3-28,5-1-38,1 0-29,1 0-48,2 1-56,1-2-58,-1 1-44,-2-1-74,-3-1-23,-2-2 12,-1-2 36</inkml:trace>
  <inkml:trace contextRef="#ctx0" brushRef="#br0" timeOffset="49042.8051">21234 270 172,'13'-31'262,"-3"4"21,1 3-55,-2 6-54,-3 4-24,-1 8-14,-1 8 27,-1 8 4,-5 13 8,1 7 4,-5 11 15,-1 9 39,-1 7 22,-2 6 18,-1 6 26,-1 4 5,1 3-51,0 2-48,1-1-81,3 1-54,1-1-30,2-4-19,0-2 25,1-4-28,2-6-32,1-4-34,0-6-73,1-9-71,1-4-60,2-10-45,1-10-33,4-12-67,3-12-50,4-14-48,4-11-9,1-12 24,6-8 38,4-9 100</inkml:trace>
  <inkml:trace contextRef="#ctx0" brushRef="#br0" timeOffset="49296.8196">21643 675 196,'26'-59'388,"-4"5"51,9-55 674,-32 87-926,-7 6-84,-5 9-53,-5 7-25,-3 7-10,-2 4-23,1 4 6,4 5 33,4 0-11,4 1-12,5 1-9,6-1 27,4 1-20,7 0-35,3 0 13,5-1-1,1 1 11,3-2-9,0 0-3,-2-1 4,-1 0 7,-4-2 15,-6 1-2,-5-1 3,-10 0 12,-6 1-19,-6-1-8,-5-1-2,-3-1-19,-5-1-79,0-1-107,-1-5-121,-1-2-68,4-6-39,2-6-5,9-9 62</inkml:trace>
  <inkml:trace contextRef="#ctx0" brushRef="#br0" timeOffset="49751.8457">22724 548 175,'-9'6'279,"0"0"55,2-1-48,1-3-44,2 1-29,2 0-3,-1-2-44,3 2-36,1-1-9,4-2-18,4 0-8,4 0-21,0-2-20,2 2-23,0-3-19,1 1-3,-1 0-9,-2-1-14,-2 2-13,-2 0-34,-2-2-36,-4 2-47,-3-4-60,-3 0-37,-1-1-25,-3-1-25,-3 0-31,-2-1 12,1-1 44,0-1 44</inkml:trace>
  <inkml:trace contextRef="#ctx0" brushRef="#br0" timeOffset="49920.8553">22737 473 127,'-5'-4'173,"-25"90"930,27-53-916,-1 4-11,1 3-30,-1 3-26,3 0-28,-2-1-26,1-2-19,1-1-19,1-3-4,1-4-10,2-6-1,0-1-9,1-4-15,2-6-17,2-5-53,3-6-51,2-5-73,5-7-104,2-7-58,2-4-20,-1-10 31,5-3 39</inkml:trace>
  <inkml:trace contextRef="#ctx0" brushRef="#br0" timeOffset="50114.8664">23160 548 10,'11'-12'350,"-1"2"44,-3 0 19,-3 4 18,-1 4-145,-5 4-91,-3 4-59,-5 6-20,-5 4-4,-4 2 0,-2 5-13,-3 0-14,0 4-14,0-1-19,0 0-28,2 2-37,1-4-25,1-2-40,3-3-60,1-4-98,3-3-87,1-5-86,2-5-41,2-6 1,2-6 47,5-6 87</inkml:trace>
  <inkml:trace contextRef="#ctx0" brushRef="#br0" timeOffset="50324.8784">22967 529 48,'-1'-9'372,"0"5"31,0 4 17,-2 6 8,1 3-174,0 8-117,-1 4-50,0 4-17,-1 6-6,1 2-10,1 3 10,2 2-12,2 0-12,4-1-15,2-1-16,4-5 5,2 0-18,4-6 0,3-3 3,3-5-11,3-5-1,1-4-18,2-4-32,0-7-49,2-6-81,0-3-69,-1-8-100,-3-4-39,-5-4 3,-1-3 36,-2-2 67</inkml:trace>
  <inkml:trace contextRef="#ctx0" brushRef="#br0" timeOffset="51101.9229">23527 415 198,'-7'2'356,"0"-2"46,0 1 26,3 0-105,-3 0-84,0 1-60,0 0-54,0 5-37,-1 2-20,-3 3-10,1 4-14,1 1-16,2 0-8,1 4 1,2-2-5,1 0-6,0-1-2,2-3 17,2 0-11,1-2-8,2-4-4,3-2-3,0-3 0,6-3-4,2-4 4,2-4 1,1-3 0,3-2 3,1-2-3,0 0-12,1-1 0,-2 1-1,-1 1-4,-4 1-5,-1-1 2,-4 4 3,-3 0-2,-4 2-3,-4 2 2,-4-1 0,-1 1 6,-4 0 1,-2 1 4,0-1 9,1 0 13,0 0-1,3 3 1,0 2 4,2 2 0,-1 3 22,2 2-26,1 6 9,1 4-9,2 5-4,2 4-1,-1 4-22,1 3 12,2 3-1,-2 2 6,0 2 10,-4 3-4,0 0-5,-4 1-1,-1-2-32,-3 0-3,-1-1-46,-1-2-2,0-4-6,0-5-11,-3-5 41,4-5-2,-2-6 45,3-8 25,1-4 34,-1-5 36,4-4 34,2-3 32,3-4 3,4-5 12,4-3-4,5-6-11,5-2-28,5-4-39,7-3-72,3-3-72,6 0-61,0-1-76,0-1-125,0 2-69,-1 1-65,-4-1-16,-2 0 8,-3-1 50,-4 2 96</inkml:trace>
  <inkml:trace contextRef="#ctx0" brushRef="#br0" timeOffset="51411.9406">23885 365 200,'-11'1'361,"-3"-1"442,12 0-499,5 0-97,3-1-67,5-1-64,0-1-32,2-1-22,1-1-2,0 0-6,2 0-21,-2 0 9,0-1-1,-1 1-1,-2-1-19,-3-2-11,1 1-9,-5-1-21,0 0-3,-1 0 2,-3 1 10,-3 3 11,1 1 25,-4 3 25,-1 3 18,-3 5 22,0 5 20,0 3 9,-2 6-4,2 4-5,1 1-7,1 4-19,2-2-11,2 0-12,1 0-6,4-2-16,2-3 8,2-1 5,1-5-2,3-1-3,2-5-7,-1-1-11,3-2-59,-2-5-55,0 0-65,0-3-47,-2 1-38,-5-1-22,-4 1-29,-4 2 16,-5 2 40,-4 0 39</inkml:trace>
  <inkml:trace contextRef="#ctx0" brushRef="#br0" timeOffset="51832.9647">23902 734 7,'-30'22'229,"5"-1"46,-1 0 25,7-3-50,4-1-59,7-2-52,8-3-41,6-4-27,7-2-15,6-4-8,7-5-9,3-2-12,4-2-10,3-4-9,1 0-17,-2 0-32,0-1-27,-4 0-22,-5 0-36,-5 1-28,-4 2-11,-7-2 7,-5 3 5,-5-1 15,-4 2 27,-5 1 32,-4-1 43,0 3 43,-1-1 44,0 2 27,2 1 25,0 2 6,2 2 5,3 3-3,2 2 2,2 6 13,4 4 9,2 2 5,2 5 4,4 2-4,0 2-4,3 2-21,1 0-13,-1 0-19,1 2-18,-3 0-26,0 2-13,-4 0-7,-1 0-7,-5 0 10,-2-2-7,-4-2 12,-4-4-2,-3-3-3,-4-6-13,-1-3-17,-5-6 1,-2-4-14,-1-5 0,1-6 5,1-4 16,3-5 13,4-3 3,3-3 19,5-2 14,4-1-14,4-2-12,7-1-5,4-1 8,7-1-31,4-2-22,6 3-17,4-1-42,2 1-55,2-1-81,3 3-47,-1 1-105,1 0-31,-1-2 11,0-1 40,-1-2 62</inkml:trace>
  <inkml:trace contextRef="#ctx0" brushRef="#br0" timeOffset="52012.975">24570 197 74,'-2'-16'411,"-3"1"48,0 0 21,3 3 11,2 3-173,2 3-141,1 5-82,1 1-48,2 1-19,0 4-21,2 2-11,1 1-13,1 3-31,-1 0-50,1 1-63,-1 1-52,-2 0-46,-3-2-34,-4 0-45,-3-1-3,-3 2 28,-7-4 42,-3 1 44</inkml:trace>
  <inkml:trace contextRef="#ctx0" brushRef="#br0" timeOffset="52148.9828">24492 299 66,'-20'6'280,"6"-3"38,6 0 21,5-3-62,7 0-61,8-3-42,89-21 269,-67 16-366,3 1-24,-1 0-17,-1 2-17,-1 1-34,-5 2-29,-4 1-68,-4 1-60,-6 2-60,-7 3-70,-6 1-48,-8 1-14,-6 2 37,-5-1 52</inkml:trace>
  <inkml:trace contextRef="#ctx0" brushRef="#br0" timeOffset="52940.028">24464 461 7,'-25'24'323,"4"-5"24,5 1 15,5 1 7,2 3-169,5 1-96,0-1-44,2 0-19,1 0-4,1 1 0,0-3-1,1 0 0,1-1-6,1-4-4,0 0-14,2-6-11,1-3-18,2-4-21,2-5-25,6-6-21,1-5-12,2-4-5,3-6 0,3-6 8,0-5 7,3-4 20,-1-2 14,-1 0 18,-3 1 16,-3 6 25,-4 4 24,-3 8 7,-4 3 1,-5 6 1,-5 7 8,-6 4-7,-2 7 2,-4 5 4,1 3 7,-1 3-8,3 0-10,0 0 2,7 1-16,1-4-10,4-1 2,3-3-12,5-3-4,3-3 0,2-4-4,2-1 0,0-1-13,-3-1 6,-1 1-2,-4 1-8,-3 2 5,-4 1 1,-5 5 0,-2 2 2,-3 3 5,1 0 4,-1 1-2,1 0 2,2 0 0,4-2 5,1-1-1,4 0 2,2-4 3,1-1-4,1 0 10,-1-1-4,0 0-5,-1 2 10,-5 2-8,-3 5-15,-7 2-23,-5 2-11,-3 5-9,-8 1-23,-2 4 4,-2 2 10,-4 2 9,1 1 15,-1-1 7,0 2 16,3-1 4,2 1 7,5-3 9,2-2-1,6-4 8,5-1 14,4-4 10,8-4 22,6-3 16,6-3 15,7-4 19,6-4-12,4-2 1,3-2-27,1-3-21,0-2-12,-3-2-8,-2-2-5,-3 2-15,-6-1 7,-4-1-1,-4 0-23,-6 2-33,-6-1-16,-4 1-9,-6 0-22,-4 0-21,-2 0-20,-3 0-31,-2 1-31,-1-2-10,2 0 30,2 1 33,3 0 38,3 1 55,2 1 52,6 0 25,1 4-2,3 2 9,1 2 11,3 3 20,0 5 25,2 3 23,-1 4 27,1 3 25,-2 4 26,-2 3 20,-1 3 12,-1 2 3,0 4-25,-2 3-37,0 1-37,-3 4-25,0 3-43,0 0-42,-1 2-22,0-1 13,-1-1 10,1 0-40,0-6-31,1-1-47,1-6-63,1-5-81,0-7-101,-1-6-60,-1-5-4,-1-8 32,-1-7 61</inkml:trace>
  <inkml:trace contextRef="#ctx0" brushRef="#br0" timeOffset="54012.0893">15624 2119 107,'7'-20'292,"-4"1"83,-1 2-9,-2 3-17,-2 3-27,-1 4-48,-7 7-68,-1 5-91,-3 12-50,-9 10-20,-2 8-24,-3 7 0,-2 5-3,0 2 3,0 1-3,-1 0-18,2-1-19,3-3 8,2-2-20,4-5-20,2-4-31,6-4-28,2-6-10,1-8-31,7-5 12,2-7 12,6-7 35,4-7 23,4-5 24,3-7 14,0-4 6,4-1 19,-1-1 14,-4 4 12,0 3 7,-2 7 20,-2 4 31,-1 8 36,-1 10 9,-2 7 4,-1 8 0,-2 8-14,0 2-45,0 7-33,-1 0-15,1 5-8,0 0-4,0 0-3,0 0 12,-2-3-19,2-3-49,0-5-40,-1-4-65,2-6-67,-3-6-65,-1-4-89,-2-8 7,0-7 4,0-11 50</inkml:trace>
  <inkml:trace contextRef="#ctx0" brushRef="#br0" timeOffset="54186.0993">15582 2459 154,'7'-24'432,"1"0"36,2 4 17,2 1 7,5-1-206,2 1-150,5-2-69,3 1-39,5 1 15,0 2-27,2 2-61,1 1-40,-1-1-47,-1 1-64,-2 0-98,-4 4-35,-7 2-48,-7 7 11,-8 5 27,-7 5 50</inkml:trace>
  <inkml:trace contextRef="#ctx0" brushRef="#br0" timeOffset="54347.1085">15876 2301 38,'-29'27'264,"2"0"38,6-5 21,4-2-65,5-3-53,5-3-43,6-2-27,4-4-7,7-3 3,2-3-6,6-5-8,5-2-25,0-4-28,1 1-25,0-2-41,-2 1-36,-1 1-50,-4 0-29,-4 0-52,-3 1-60,-6 3-13,-3-2-4,-6 1-33,-5 0-22,-3-4 25,-2 0 44</inkml:trace>
  <inkml:trace contextRef="#ctx0" brushRef="#br0" timeOffset="54689.1281">15853 2027 110,'0'-33'337,"0"5"35,2 3 12,-1 10-67,1 5-113,-2 11-68,0 12-41,-3 12-15,-1 10-2,-4 10 2,0 7-14,0 3-33,1 1 1,0-1-22,2-3-21,3-4 13,6-2 44,4-5 3,5-4-50,4-4-1,4-6 13,1-1-3,4-4-33,1-4 5,-2-2 28,0-4 8,-2 0-12,-3 1-12,-5 2-9,-5 2 13,-7 3 1,-8 3-5,-6 2 19,-7 3 2,-3 1 5,-3 0-1,-1-1 40,1-2 77,2-3 49,5-2 28,1-3 14,4-4-15,4-2-34,4-2-60,6-4 1,3-1-83,5-1-124,4-5-61,6-2-134,2-3-165,3-2-194,0-1-18,-3-3 67,1-1 56,-1-3 116</inkml:trace>
  <inkml:trace contextRef="#ctx0" brushRef="#br0" timeOffset="55624.1815">16434 2227 14,'-3'3'254,"2"1"22,-1-1 12,2 0-59,1-2-20,1 2-15,2-2-14,2 1-1,4-2 0,1-2-4,2-1-45,3 0-47,2-1-26,1-1-14,2-2-11,2 0-10,-1 1-10,1-3 6,-3 3 1,-2-1-6,0 0 17,-5 2-20,-3 1-13,-3-2-19,-2 2 0,-2-1-20,-4 0-54,-2 1-17,-4-1-16,0-1-3,-4 1-13,2-1 7,-1-2 24,2-1 32,-1 2 24,2-3 22,1 3-1,0-1 16,3-1 10,0 1 14,1 1 8,-2 2 10,1 0 19,-2 1 22,2 1 21,0 0-12,1 1-1,0 2 2,-1 2-12,1 7-45,0 2 1,0 5 4,1 5 32,0 5 4,-1 5 15,4 6 38,-2 5-37,1 2-19,0 3-23,-2 6-13,0 0-2,1 5-14,1-1 1,1 1 11,-2-1-5,1-1-25,0-4-15,-1-4-9,-1-6 2,-3-5-7,0-6-10,-3-7 16,0-7 14,0-7 10,-2-8-14,1-7 9,-2-8 1,-1-5 15,-1-4 38,0-4 9,2 0 17,-3-2 92,3 2 112,1-1 42,1 1-7,3 1 42,1 0 8,4 0-100,4-1-123,3-1-44,5-2-42,6-1-142,7-4-91,5-3-45,3-5-59,5-4-78,1-4-78,3-7 6,-1-3 39,1-4 13,0 0 55,-3-1 73,-2 3 98,-6 5 135,-5 8 130,-6 6 113,-6 9 35,-5 7 43,-5 5-29,-8 10-25,-7 6-62,-7 12-72,-3 6-6,-1 10-37,-2 2 30,0 3-41,2 2-6,2-2-10,3-1-20,6-5-38,3-1-22,2-3 19,4-2 24,5-3-3,3 1 2,1-1 23,4-1-36,3 3-65,-1-1-103,1 2-60,0 2-110,-4-1-54,-2 0 2,-1-3 40,2-3 64</inkml:trace>
  <inkml:trace contextRef="#ctx0" brushRef="#br0" timeOffset="56116.2097">17285 1942 263,'22'-15'414,"-3"0"41,-5 4 17,-5 1-79,-4 4-172,-8 5-80,-6 6-75,-8 7-36,-6 5-26,-6 5-42,-3 7 19,-6 1-15,-4 4 21,-1 5 13,-1 0 12,3 2 27,5-5-4,7-4-5,5-4-13,7-4-12,5-6-7,9-3-2,4-5-13,10-6 11,5-6 7,6-3 1,5-5-2,0-1 8,1-2 8,-2 1-14,-2-1-31,-1 1-50,-3 3-23,-5 1-34,-2 1-56,-6 0-29,-4 3 3,-4 0 25,-5 3 24,-3-2 18,-3 2 54,-3-2 38,0-1 25,-1-2 11,1-6 16,1-3 8,0-4 6,4-4 3,3-3 25,0-1 32,2 0 4,2 6 31,1 2 9,2 5 12,0 6-18,1 4-3,2 8 11,2 11 7,-1 11-9,2 7 13,-1 6 1,-1 5-18,0 3-29,-2 3-27,1 0 6,-2 1-5,-1-1-20,-1-2 1,-2-2 26,3-8-39,-1-1-16,0-10-57,1-4-33,-2-6-60,2-7-81,-1-7-20,2-8-60,-1-10-48,3-9-6,1-10 29,1-7 42</inkml:trace>
  <inkml:trace contextRef="#ctx0" brushRef="#br0" timeOffset="56251.2174">17091 2285 36,'-9'-8'363,"-3"10"59,-4 7 32,-4 9 14,-4 7-148,-1 6-121,-3 4-83,-2 3-51,-1 3-31,2-2-16,-1-1-27,3-1-48,3-3-53,0-5-68,6-5-48,4-4-73,5-11-81,6-6 1,8-7 31,2-9 51</inkml:trace>
  <inkml:trace contextRef="#ctx0" brushRef="#br0" timeOffset="56403.2261">16890 2494 264,'20'-20'387,"-3"3"40,0 3 26,17-5 135,-16 15-441,1 2-54,0 1-34,1 3-26,2 1 19,0 1-18,0 3-7,-3-2-37,3 0-41,-4 1-56,-1 1-79,-3 0-58,-5-1-61,-4 2-62,-6 0-10,-7 1 27,-5-2 35</inkml:trace>
  <inkml:trace contextRef="#ctx0" brushRef="#br0" timeOffset="56574.2359">16820 2639 290,'-23'23'328,"5"-3"13,4 1 4,6 0-160,4 0-93,4-1-41,3-1-21,3 2-9,4-2-1,-1 1 0,4 0-7,-1-1-16,1 0-29,-2 0-43,-2-1-45,0-1-45,-3-2-61,-4-2-49,-1-3-13,-3-3 21,-3-6 33</inkml:trace>
  <inkml:trace contextRef="#ctx0" brushRef="#br0" timeOffset="56804.249">16851 2822 151,'19'-19'210,"7"-3"16,5 0-88,2-2-47,6 2-26,0 1-13,1 1-26,0 2-9,-1 5 10,-2 2-1,-4 4-1,-3 3 4,-4 4 25,-5 3 7,-4 1 19,-4 5 26,-6 7 23,-4 0 0,-4 5-16,-4 0-4,-2 4-18,-2 0-30,-3 0-28,-1 1-39,1-1-42,-2-1-59,-2 0-61,2-5-54,-2-1-90,-1-4-27,-1-4 16,0-5 32</inkml:trace>
  <inkml:trace contextRef="#ctx0" brushRef="#br0" timeOffset="57095.2657">17013 2915 65,'-16'-1'406,"0"-1"61,3-1 21,4 0 11,5-1-174,4 0-147,4-3-79,3 0-54,4-3-27,5 0-6,-2-1-24,3 2-48,0 0-72,0 1-62,-1 1-47,-1 0-43,-4 1 4,-1 0 10,-3-2 22,-4-1 0,-3 1 20,-3-1 57,-3 0 96,-1 2 83,0 1 78,-1 5 95,0 2 54,2 2 6,1 4-48,3 2-20,-1 3-15,3 3-18,-1 4-9,1 1-12,1 2-6,-1-1-39,0-1-23,3-3 8,4-1-20,3-5-6,5-5-51,3-5-38,3-6-82,1-6-124,4-5-79,2-5-60,1-5 11,2-6 33</inkml:trace>
  <inkml:trace contextRef="#ctx0" brushRef="#br0" timeOffset="58016.3184">17826 1935 41,'-3'0'322,"0"-1"67,1-1 26,-1 2-81,3 0-58,2 2-38,1-1-110,4 1-39,3-2-24,5-3-25,3-1 8,3-2-5,4 0 4,0 0-31,3-1-8,0 0 6,-1-1-13,-2 1-15,0 5 1,-3 0 6,-4 3 7,-4 3-3,-5 6-1,-5 4 24,-6 5-14,-6 6-3,-6 3-8,-4 4 5,-5 4-8,-1 0-16,-1 0 8,3-3 9,3-5 11,6-2-14,5-6-5,4-5 8,8-5 1,5-6-17,6-4-8,6-4 19,3-1 5,2-3-1,-1 1-18,0 2 21,-4 1-1,-3 3 2,-4 3 3,-5 4 1,-6 5 24,-5 4-6,-5 5 1,-5 1 1,-2-1-1,-3 3-3,0-3-3,-2-3-9,1-3-13,0-2-19,1-5-15,1-4-20,3-5-17,2-6-12,3-6-24,4-7 17,4-7 11,4-7 19,1-4 17,3-7 3,2-2 27,-2-5 9,2-1 28,0 1 26,0 2 29,-2 5 35,-2 9 36,-2 6-11,-1 7-19,-2 9-17,2 9-30,0 10 17,-2 12-28,2 8-7,0 11 1,1 6-16,1 7-3,0 5-41,2 5-5,-3 4 12,1 2-2,-2-1-3,1 0 10,-1-2-11,0-4 46,-3-5-21,0-3-25,-2-7-16,1-6 2,-3-6 10,0-7-35,0-7 25,-3-6 33,-1-8 14,0-7-8,0-7-25,3-4 14,3-3-2,2-3-14,3 0 17,2-1 24,4 1 10,2 3-25,3 0 11,0 2-6,2 3-9,-2 4-27,-1 0 6,-1 6 39,-2 3-63,0 3-57,-3 4-45,-4 3-46,-3 0-57,-7 4-62,-2-1 12,-5 2 12,-5 0-14,-5-1 19,-6-1 41,-5 0 27</inkml:trace>
  <inkml:trace contextRef="#ctx0" brushRef="#br0" timeOffset="58201.3289">17878 2624 176,'-34'0'269,"7"-1"35,4 0-45,5 1-56,4 2-32,4 2-19,6 2-26,2 7 1,5 0 11,5 4 7,4 3-11,5-1-15,4 0-10,4-1-31,1 1-30,2-3 9,1-3-12,0-1-4,-1-3-17,-1-1-16,-2-2-8,-2-1-39,-3-2-48,-2-1-99,-6-1-88,-2-2-113,-4-3-49,-6-4-16,-5-4 30,-4-6 80</inkml:trace>
  <inkml:trace contextRef="#ctx0" brushRef="#br0" timeOffset="58325.336">17845 2362 182,'-15'-28'490,"-3"4"73,5 1-11,4 4-28,7 4-271,6 3-226,5 6-226,5 5-212,2 3-60,2 4-8,3 3 15,5-2 62</inkml:trace>
  <inkml:trace contextRef="#ctx0" brushRef="#br0" timeOffset="58662.3553">18843 1705 160,'-4'-17'534,"0"2"127,0 3 41,3 2 8,1 3-208,3 2-126,2 1-193,3 4-127,3 2-34,2 1-4,3 1-17,0 2-57,2 2-47,-2 1-57,-1 1-30,-1 0-55,-2 1-69,-1 0-21,-3 0 9,-4 0-9,-1 2-46,-8 1-21,-5-2 32,-3 2 34,-4 1 61</inkml:trace>
  <inkml:trace contextRef="#ctx0" brushRef="#br0" timeOffset="59222.3873">18803 1884 227,'-31'13'333,"6"-3"30,6-2 14,5 0-112,6-2-87,5-3-66,6-2-52,6-2-23,6-2-15,2-4-2,4 0-25,1 2-31,0-2-34,-4 5-35,-2 2-12,-8 5-12,-4 6 7,-8 5 24,-4 5 23,-4 3 34,-3 3 23,-1-1 5,3 2 13,1-5 12,2-2 2,5-1-11,3-5-10,2-2-1,1-5 11,5-3-3,-1-3 12,3 1 20,0-2-5,-1 1 7,-2-2-16,-2 4-5,-1 1-13,-2 6-11,-3 3-12,2 3 6,-2 1-4,5-3 6,3 2 10,5-5 1,4-2 21,3-4-5,2-5 6,4-2-3,-1-3 6,1-2 13,-2 0 15,-3 0 19,-3 1 32,-2 1 29,-5 3 13,-4 1 0,-5 3-14,-5 5-19,-2 5-34,-5 3-29,-3 3-34,-2 4-37,-1 2-42,-3 1-39,0 3-49,-1 2-33,-1 2-22,-1 4 1,2 1 43,2-1 41,1-1 49,4-2 35,3-2 44,5-6 44,3-2 24,5-5 33,6-3 28,5-8 38,5-2 5,6-8-11,6-5-41,3-3-12,3-4-5,1-3-42,0-1 9,1-2 5,-1 0-18,-1 0-6,-2 0-42,-4 2 16,-4 0-54,-6 2-27,-4 1 11,-2 0-48,-7 2-30,-4-1-75,-4 0-41,-6 0-52,-3 1-68,-4-2-7,-1-2 20,-2-1 55</inkml:trace>
  <inkml:trace contextRef="#ctx0" brushRef="#br0" timeOffset="59470.4015">19009 2345 48,'-9'-20'235,"1"1"29,3 3 8,1 0-62,2 3-11,1 3-13,-1 0-19,0 4-13,2 1-14,0 2-34,1 3-25,2 3-8,-2 2 12,3 7-8,-3 2 2,1 8 20,0 4 21,0 8 82,-2 3 15,2 6 24,0 6 13,0 2 36,-1 4-30,3 5-97,-2 4-46,2 3-22,0 6-13,0 2-66,1 2 1,0 1-23,-2 1-8,0 0-10,2 0-36,-2-4-99,1 0-92,0-3-78,0-4-138,-1 48-841,-6-70 697,-4-12 57,1-12 79</inkml:trace>
  <inkml:trace contextRef="#ctx0" brushRef="#br0" timeOffset="60192.4428">20562 2005 162,'-1'-13'334,"-2"1"64,3 4-37,-1 0-38,0 3-37,1 4-37,-2 5-105,2 7-52,-1 6-28,1 6-22,1 7-6,1 5-6,-1 5-7,1 3-12,1 2-8,0 1 5,0 0-8,0 0-11,1-3-32,-2-2-51,0-3-70,0-3-74,-2-4-73,0-5-76,-2-8-17,1-4 25,1-10 58</inkml:trace>
  <inkml:trace contextRef="#ctx0" brushRef="#br0" timeOffset="60406.4551">20787 2261 31,'8'-20'334,"-5"3"22,-5 5-7,-4 7-20,-6 6-202,-4 6-99,-6 8-38,-5 3-22,-4 6 11,1 1 35,0 2 29,3-3 4,4 0 1,7-2-2,4-5 5,8-1-19,8-3-12,6-2-12,6-4-8,6-2 13,3-2-37,5-2-28,2 1-47,2 1-34,-2-3-60,-2 0-98,-4 0-13,-1-2 9,-4-2 35</inkml:trace>
  <inkml:trace contextRef="#ctx0" brushRef="#br0" timeOffset="60856.4808">20941 2319 304,'-1'-12'347,"1"3"13,2 3 14,0 1-160,1 3-74,1 5-40,0 2-20,1 4-4,2 3-7,0 1 3,-1 4 4,2-1-28,-3 4-3,0-3-17,1-1-7,-1-1-18,-1 0-25,-3-1 16,1-5-12,-1-2 2,0-7-12,1-4 15,0-3-6,1-4-4,4-3 1,1-4 7,0-2 12,1 1-1,-2-1-1,0 7-3,0 1 1,-2 5 0,1 5 2,0 2-1,0 5 8,0 2 7,-1 3-4,-1 2-6,0 0-5,-1 0 3,1-1-4,-1 0-12,0-3 16,0-2 9,-1-3 7,1-4 6,0-4-1,1-4 5,4-4-23,0-2-3,3-5-3,-1 3-5,1 1 4,-1 2-6,-1 4 36,-1 5-15,1 5 5,-4 5 4,1 6 6,-2 3 8,0 3-15,-2 3 14,0 2-6,0 0-10,-2-3-21,0 0-33,2-3-36,-1-3-38,-1-5-69,1-3-76,-1-5-83,1-5-21,2-7 4,2-5 24</inkml:trace>
  <inkml:trace contextRef="#ctx0" brushRef="#br0" timeOffset="61087.494">21550 1862 24,'14'-22'348,"-3"5"21,-1 10 19,-5 5 31,-3 11-152,-3 8-74,-4 10-41,-3 12 19,-2 8 38,-5 8 58,-1 7 38,-1 5-17,0 4-11,1 4 5,1 2-99,0 4-67,1 2-59,1 0-17,-1-1-24,2-2-78,2-5-37,3-7-92,2-8-62,-1-11-81,2-8-106,-1-10-131,2-14-11,3-11 24,1-13 34,6-15 63</inkml:trace>
  <inkml:trace contextRef="#ctx0" brushRef="#br0" timeOffset="61384.511">21892 2155 165,'4'-13'382,"-2"2"44,-4 3 22,-3 5-103,-6 6-61,-4 4-114,-5 5-72,-3 5-38,0 2-19,2 2-13,2 1-8,5-1-4,3 3-4,4-3-4,5 1-3,6-3-1,4 1-10,4-2 3,4 0 3,3-2-6,0 0 0,2-2 6,0 1 6,-1-1-2,-1-1 4,-5-1 3,-4 2-9,-8 1-9,-6 3-33,-10 3-48,-7 0-86,-10 3-92,-10 1-103,-7-2-47,-10 0 0,-6-2 28,-11-5 72</inkml:trace>
  <inkml:trace contextRef="#ctx0" brushRef="#br0" timeOffset="64815.7073">22871 2189 56,'-17'-12'305,"0"0"73,1 0 63,0 2-43,3 2 8,0 3 3,3 1-27,1 2-39,1 2-53,2 3-35,1 5-67,2 2-57,2 4-54,1 5-43,3 2-4,4 3-10,1 3-4,3 0-20,2 1-32,3 0-66,0-2-72,2-2-50,0-1-46,1-3-32,0-2-16,2-4 21,-2-5-6,0-2-22,-2-7-25,-4-4-31,-2-5 10,-4-5 41,-3-4 60</inkml:trace>
  <inkml:trace contextRef="#ctx0" brushRef="#br0" timeOffset="65404.741">22995 2360 105,'-5'-29'223,"2"3"75,0-3 56,3 2-52,4-1-45,4 1-37,5-2-51,4 1-46,3-1-38,2 1-23,2 3-14,0 1-9,-2 5-4,1 3-1,-3 5-7,-2 2-5,-3 3-4,-3 6-3,-2 3-2,-4 3-4,-4 5 4,-3 3-1,-2 2 2,-3 3-2,-1 2-1,0 1-13,0 2 0,-1-2-11,-1 2-19,0-2-38,-1 1-41,0-2-38,-2-2-46,0-3-30,-1-1-7,-1-5 19,-1-3 26,-1-4 50,2-4 52,-1-1 72,2-5 58,0 2 69,6-2 51,-1 0 18,5 0-4,3-1-18,3 1-29,5 0-46,1 1-33,4 0-19,-1 3-5,5-2-11,-3 4-8,1 0-3,-2 2-13,-2 0-9,-1 2-11,-4 1-6,-3 0-7,-3 2-8,-3-3 0,-2 2 0,-1-2-7,-3-2-20,-1-3-10,0-2-3,-1-2-4,0-6 9,2-2 10,2-3 24,2-5 18,2-5 10,3-6 5,3-3 16,1-2 24,2 0 21,-1 2 45,1 4 30,-3 5 14,1 7-21,-4 7-8,0 10-5,-3 10-31,-4 14-7,-2 11 4,-3 10 20,0 8-3,-3 5-11,4 2-10,0 4-21,3-4-14,1 1-13,4-4-4,3-4 6,5-2-6,3-8-5,4-4-4,3-7 5,5-8-7,4-6-15,3-8 3,4-5-14,3-8-33,3-5-47,2-7-58,-1-4-62,-1-7-66,-1-5-73,-5-7-14,-5-2 20,-3-5 46</inkml:trace>
  <inkml:trace contextRef="#ctx0" brushRef="#br0" timeOffset="65840.7659">23463 2122 84,'-12'-22'329,"1"2"59,0 2 34,4 4-60,4 2-86,3 2-79,7-1-78,4 1-56,6-2-28,6 0-13,3 0-12,3 1-2,0 1-6,-2 3 19,-4 3-11,-4 4-5,-6 4 5,-8 7 3,-6 7 16,-7 6-14,-8 7 14,-2 4 0,-5 5 9,-2 2 13,0 2-15,0 2-13,2 0-4,0-1-19,1-2-17,2-3-8,2-1-23,2-3-25,3-4-48,5-6-13,1-5-26,5-4-46,2-6-2,5-4 7,3-7 19,1-5 31,4-5 18,2-5 28,3-3 35,-1-2 39,-1 1 57,-3 2 42,-1 3 44,-2 3 40,-1 5 25,0 3 2,1 3-6,1 3-31,-1 2-38,3 2-18,0-1-37,0 0-18,1 2-10,-2-2-8,1-1 4,-4 0 0,-1-3 13,-1-2-3,-2-2-14,-2-4 8,-3-1 2,-3-2-4,-2-1 6,-3-1-10,1 1 0,-1-1 9,3 2 15,1 0-20,2 2-13,2-3-28,4 2-40,3-3-70,3-1-101,4-1-83,1-4-75,2-3-6,1-1 20,0-6 49</inkml:trace>
  <inkml:trace contextRef="#ctx0" brushRef="#br0" timeOffset="66328.7938">23878 1823 42,'0'-21'393,"5"3"53,1 2 30,5 7 13,-3 2-154,0 3-131,1 1-93,-1 3-55,1 0-17,0 0-6,3 3-38,2 0-3,2-2-12,2 1-6,4-1-48,-1-1-44,0-1-10,-1-2-20,-1 1-3,-3 1-2,-3 0 26,-4 2 33,-5 0 23,-6 5 26,-5 2 13,-6 6 14,-5 0 6,-5 6 3,-4 4 20,-3 0-3,-1 3 0,1 2-1,3 0 9,2 0-3,3-4-12,5-3 2,3-2 1,5-2 3,5-4-7,4-3 9,5-3 4,5-2 2,3-4 4,5-2 2,2-2 6,2-1 1,-1-1 7,1 0-3,-4 0-5,-1 2-5,-4 2-10,-4 2-5,-6 4-4,-4 3 4,-6 5-14,-3 3 0,-1 2 14,-2 1-1,2 2-12,1-1 6,3-1 14,1-3-1,2 1-16,2-2-5,2 0 5,0-1-6,2-1 11,0-1-8,-2 0 13,-1 0-4,-2-1 3,1 0 0,-4 0-14,0 0 12,0-2-5,0-1-7,1-3-15,3 0-36,2-3-41,2-3-52,6-5-47,2-4-68,4-5-25,4-6 8,3-3 35</inkml:trace>
  <inkml:trace contextRef="#ctx0" brushRef="#br0" timeOffset="66552.8066">24201 2127 78,'9'-18'284,"-11"-5"605,-6 27-714,-5 5-57,-3 5-38,-2 2-23,1 3-13,1-1-10,4 2-6,2-1-7,6-2-6,2-2-6,5-3 0,4-5 3,3-2-4,3-2-3,2-4-5,-1-1 2,-1 1-6,-2 1 1,-4 1 15,-2 4 11,-5 1 16,-5 5-2,-2 1 1,-6 4-2,1 0-13,1 1-37,-1-2-54,6-2-42,1-3-50,5-2-59,4-4-73,2-7-33,5-3 8,5-5 28,3-5 40</inkml:trace>
  <inkml:trace contextRef="#ctx0" brushRef="#br0" timeOffset="66783.8198">24440 2057 41,'11'-23'281,"-5"5"40,-3 7 26,-3 4-56,-3 6-46,-4 8-29,-1 3-27,-2 6-24,0 2-17,1 3-28,2 2-9,1 3-34,3 0-26,0 2-23,2-2 9,2 0-9,2 1-20,-1-2 13,2 1-2,2 0 5,-2-3-17,2 2 6,-1-4-16,-2 0-22,2-4-6,-2 0-10,-1-5-11,-1-2-14,-1-3-15,0-4-36,0-6-48,1-4-48,0-6-67,1-8-79,1-5-29,2-7 21,1-4 38</inkml:trace>
  <inkml:trace contextRef="#ctx0" brushRef="#br0" timeOffset="67181.8426">24528 2025 117,'2'-23'276,"1"2"20,0 7 9,-2 3-108,2 7-65,0 4-49,0 4-25,-1 3-4,3 3-4,0 2 3,0 2 1,-1 1-9,2 1-8,-1-1-14,-1 0-7,-1-1-10,0 0-4,-3-3 2,0-1-1,-2 0-6,0-3-12,0-3-7,1 0-25,1-3-28,0-3-18,0-3-9,3-3 3,0-2 3,1-2 14,1-3 23,1-1 17,0 0 13,1-1 7,-1 0 12,0 2 6,-1-2 11,-1 5 7,0-2 5,0 5 8,2 0 2,1 1 1,-1 2-4,3-2 0,3 1 0,1 1-10,2 1 10,2-1 9,-1 1 17,2 1 15,-1 1 13,-2 3 25,1 0 7,-2 2 6,-2 2-8,1 0-15,-3 0 10,-3 0-22,0 3-21,-3 0-11,-1 1-14,-3 1 0,-4 0-29,0 1 9,-2-2-10,-1 3-16,1-3-20,-3 1-42,1-3-46,0-1-78,-2-1-51,1-2-41,-1-2-61,0-2-10,2-2 30,1-2 47</inkml:trace>
  <inkml:trace contextRef="#ctx0" brushRef="#br0" timeOffset="67469.8591">24764 1935 48,'3'-58'858,"-3"53"-797,2-1-17,-1 4-5,0 0-1,0 2 7,1 2 6,-1 1 9,-1 4 12,-1 2 2,-1 1-1,1 2-5,-3 3-3,2 1-3,-1 2 6,1-2-10,0 2-5,1 0-8,1 1-3,0 0 8,3 0-32,-1-2-9,3 0-4,3-1 14,2-3-19,0 3-25,-2-1 8,2 0 15,-2 1 16,0-2-20,0 1 12,0-2 15,-2 1-2,-2 1 4,-1-1-4,-3 1 13,-3 0 7,-2 1-15,-2-1 11,-2 2-10,-2-3-14,-1 1-25,-1-1-31,0-2-32,-1-3-58,0-2-66,0-3-56,0-2-73,2-2-23,1-2 16,3-4 39</inkml:trace>
  <inkml:trace contextRef="#ctx0" brushRef="#br0" timeOffset="67633.8685">24702 2368 207,'3'-6'290,"1"0"44,2 2-20,1 3-42,1 1-33,2 0-31,3 4-26,1 1-27,2 2-30,1 2-23,1-1-24,1 2-21,1-1-23,0 3-9,0-1-4,-1 0-7,-1-1-14,-5 0-7,0-1-4,-4-1-29,-1-1-15,-3-3-45,-1 0-67,-3-2-80,-1-2-118,-3 0-41,-5-3-15,-4-4 23,-1-2 66</inkml:trace>
  <inkml:trace contextRef="#ctx0" brushRef="#br0" timeOffset="68180.8997">24623 2188 3,'0'-4'113,"-1"-2"-29,0 1-21,-1-1 0,0 1 9,0 0 5,-2 0 8,2-2 17,-2 2 6,2-1 16,-2-1 17,1 2 17,1-1 14,0 0 3,1 2 6,-2 0-19,3 0-28,0 3-28,-1-1-28,1 4-17,-1 2-14,0 3-2,0 5 2,-2 3 3,0 5 2,-1 3 7,-2 2 3,1 2 10,-1 2 16,-1 0 20,0 0 12,0 1-12,0-3-5,1 0-14,2-2-24,0-2-46,1 0-51,0-6-44,2-2-42,1-2-38,1-3-41,2-1-40,1-4-68,3 1-95,-3-8-41,1-3-7,-1-3 22,-1-3 45</inkml:trace>
  <inkml:trace contextRef="#ctx0" brushRef="#br0" timeOffset="68558.9214">23355 2970 66,'-5'2'317,"5"-2"35,7-3 26,10-1-59,8-1-65,9-4-79,7 1-41,10-4-22,7 1-26,6 0-12,5-1-10,4 0-16,5 0-4,2 2-9,2-1-3,-2 1-5,0 2-12,-4 0-8,-5 1-7,-5 3-3,-11 2-24,-6-1-19,-9 3-25,-10 3-38,-11 0-45,-9 4-60,-12 2-28,-11 3-32,-11 0-58,-8 2-7,-12 0 24,-7 0 47</inkml:trace>
  <inkml:trace contextRef="#ctx0" brushRef="#br0" timeOffset="68715.9303">23741 3109 153,'-60'26'294,"14"-5"19,16-4 2,13-6-97,17-5-69,17-4-20,11-6 12,14-4 10,12-3 18,9-3-1,8-2-25,6-1-25,6-2-42,3 0-24,3 4-17,0-1-13,-1 3-102,-2 4-166,-4 2-126,-9 4-67,-9 0-41,-12 2-18,-12 1 86</inkml:trace>
  <inkml:trace contextRef="#ctx0" brushRef="#br0" timeOffset="90198.1591">2745 7691 4,'-6'-3'158,"1"-1"-3,0 1 15,-1 1 13,2-1-6,0 1-3,1-1-17,0 1-17,1-2-23,0 2-27,2 0-19,0 0-19,2 0-22,1 2-16,4 0-13,2 2-5,2 3-2,5 0-7,4 0-12,4 1 0,5 0 8,5-1 7,6 0-1,4-1 7,6-1 7,4 1 2,3 0-7,4 0-2,2-1-2,6 0 0,0-1-1,5 0 5,2-1 2,3 0-3,3 0 1,3 0-3,2 1 12,4-2-7,4-2-2,4 0-2,2-1 4,6-1-1,1-1-1,3-3 2,4 0 0,-1-3 0,3 2-6,0-3 9,2-1-8,0 0 2,1-3-2,1 0 0,-1-2 5,0-1 0,1-1-1,0-1-3,0-1 4,-3 0 3,-2-1-3,-1 2-3,-1 0 3,-4 2 4,0 0-3,-6 2 2,-4 2-6,-3 2 3,-1 1 5,-4 1-5,-2 0 3,-2 2 4,-3 1-1,-4 2-6,-3-1-8,-4 0 8,-1 2 0,-3-2-18,-1 1 6,-3 3 8,-3-1 6,-3 2 8,-4 0-5,-3 1 2,-6 2-5,-3 1-7,-6 1 10,-3 0-10,-5 0 0,-5 0 17,-2 1 0,-5-1-3,-4 2-11,0-3 2,-4 1-4,-1-2-3,0 1 20,-4 0 29,0-2 18,-3-1 4,0-3 7,-2-1 11,2-3 0,-4-1-22,1-3-25,-2-4 21,1-2-7,-1-4 11,0-3-31,-3-4-11,-1-5-1,2-5-29,0-4 20,0-5-16,0-3 1,2-2 4,-1-5 6,0 1-7,3-1-12,-1-1-23,2 3 17,2-1 11,-1 0 24,3 1-2,-3 1-4,0 2 7,-1 2-23,-2 3 1,-2 5-7,0 2 9,-2 3 22,-1 4-27,0 3 26,0 5 9,1 4-3,-2 1 13,3 4-27,-2 3 23,1 1 23,1 4-24,1 1-13,0 3-32,1 1 16,0 0 35,-1 0-27,2 1-7,-2 2 0,3 0 14,-1 1-3,-1 0-4,-2 0-5,-2 1-1,0-1-9,-7 1 13,0 2 4,-3 0-17,-1-2 33,-6 2-31,-3-1 35,0 0-14,-4-1-8,-2-1-22,-2 2 38,-3 1 19,-5-1-56,-2 1 35,-4-1-9,-3 0 13,-5 2-63,-5 0 17,-4 3 40,-5-2-32,-3 2 20,-5 1-2,-5-2-9,-2 2-3,-4 1 5,-3 0-9,-2-1-8,-3 2-7,-2 0 22,-2-1 6,-1-1-14,-3 1 18,1-2 1,2 0 12,1-1-6,-1-1 5,-1-1 46,-1 2-24,-2-2-16,4-1-6,-2-1-5,1 1-22,-1-1-34,2 1 5,2-1 19,-98 0 12,103-3 19,0 0-2,3-1 5,-1-1-6,4 0-16,3 1 3,3-3-6,5 1-12,1-2 11,2 0 1,4 1 17,0-1-2,2 1-6,1 1 16,1 0 1,3 1-30,2 1 9,1 1 8,1 1 10,2 1 7,0 1 10,2 0 12,2 0-25,2 1-16,2 0 2,4-1-24,2 0-16,1-1 9,4-1 14,2 0 1,3 0 8,1 0 14,2 0-4,0 0-14,-1-1 12,0 1 7,-1 0-5,0 0 3,-4 1-2,2-1 14,0 0-28,1-1 4,1 1 7,1-2 0,3 0-1,0-3-12,2 1 30,2-2 1,1 0-4,3-3 1,1 2 5,1-2 18,0-1-9,0 0-6,2 2-1,0 0 2,1 1 7,3 1 12,1 1 5,2 0 0,1 0 11,0 3-6,3-2-14,0 1-16,4 1-5,-2 0-6,2 1-21,0 0 26,2-1-13,-2 2 12,2-1-18,-1 1 5,2-1-1,0 1-39,0-1-14,0 1 1,0 0-3,0 1 10,0 0 24,0 0 7,0 5 31,1 2-22,0 4 10,0 5 10,0 4-15,0 7 6,0 4-5,-1 4 1,-1 3 8,0 4-30,0 4 1,-2 3-3,3 1 3,-3 5 13,-1 2-4,1 3 15,0 5 0,-2 1-8,2 3 5,1 2-12,-1-1 6,2-1-11,1 0-2,0-4 14,1-2-6,2-3 12,-1-4 2,2-3 2,0-2 19,2-5-24,1-5 10,-3-4-17,3-4-28,-2-4 34,0-4-27,-1-5 13,-1-4-1,0-5 28,-1-2 31,0-2-25,-2-1 8,2-3-2,-1-1-10,2 0-10,-2-2 11,2-2-8,0-1-5,5-4 30,6-3 5,7-5-18,10-6-16,10-4-9,11-6-53,11-4-97,10-1-70,7 2-142,10 2-156,5 5-77,1 5 16,2 3 45,-4 1 60</inkml:trace>
  <inkml:trace contextRef="#ctx0" brushRef="#br0" timeOffset="94005.3768">5007 10043 319,'-8'-15'413,"0"-2"39,1 2 22,3 1-110,1 2-141,3 0-77,2 2-52,3 1-38,4 3-19,3 2-16,5 2-4,3 4-7,5 2-5,2 6-1,2 0-4,1 2 0,0 4-4,-2 0-1,-3 1-2,-5 2 1,-4 2 2,-5 2 2,-7 0 4,-7 6 0,-4 2 3,-8 2 1,-6 3 1,-4 0 2,-3-4 13,0-1 69,2-2 106,3-5 46,5-5 10,5-4 15,1-2-37,6-5-79,4-2-101,7-3-53,5-3-9,4-3-22,5-1 37,4-2 8,4 1-5,1-2-22,4 2-64,2-1-71,0-1-60,2-1-29,1 0-37,0-1-27,0-3-21,-2-1-14,0-1-76,-5-4-37,-2-3 2,-3-6 36,-1-6 71</inkml:trace>
  <inkml:trace contextRef="#ctx0" brushRef="#br0" timeOffset="94197.3878">5897 9707 186,'18'-42'353,"-4"6"46,-3 7 22,-2 7-115,-1 7-61,-2 8-55,-1 8-51,-1 11-36,-1 11-7,-1 9 3,1 8-5,0 7-10,0 4-8,0 4-7,1 3-16,0-1-25,3-2-44,0 0-31,-3-4-39,1-3-68,-2-4-88,0-5-77,-1-7-88,2-9-37,-1-10-1,3-11 48,2-11 76</inkml:trace>
  <inkml:trace contextRef="#ctx0" brushRef="#br0" timeOffset="94411.4">6246 9919 272,'9'-19'328,"-5"6"10,-3 7 11,-5 8-158,-6 8-91,-4 7-49,-4 6-23,-4 6-10,0 2 6,-2 1 0,2 0 24,4-3 7,5-3-3,4-3 5,5-6-8,5-1 12,7-3-15,4-4-1,4-4 8,5-3-8,3-2-9,4 0-41,0-2-47,2 2-52,-1-2-59,-2 2-62,1 0-49,-4 0-60,-5-3-9,-3 3 21,-3-5 42</inkml:trace>
  <inkml:trace contextRef="#ctx0" brushRef="#br0" timeOffset="94809.4228">6474 10054 330,'3'-14'393,"-2"5"24,0 1 11,1 2-155,1 3-100,-1 5-78,2 5-48,2 3-25,-1 3-7,2 3-4,0 3 7,-2 0-26,2 1-25,-2-1-29,1-2-33,-2-4 2,2-4-25,-1-1 1,0-6 28,3-4 21,-2-6 39,0-6 4,1-3 22,-2-1 43,1-1 34,-1 2 44,0 3 15,0 3 9,-2 3 4,0 2-22,1 5-37,-2 2-40,3 6-19,-1 4-22,-1 3-5,1 0-8,1 1 4,-2-1-1,1 1 10,-1-5 7,4-1-3,2-6 8,2-4 0,4-6 10,4-6-14,0-5-1,1-3-8,-1 1 6,-2 1 4,-1 5-10,-2 1-9,-2 4-10,-2 6 24,-2 3 9,1 5 12,-2 2 17,-1 5 27,0 0 5,-2 2-35,0 0-40,1 0-73,0-3-134,2-1-181,1-5-83,-2-5-31,3-4 0,4-9 43</inkml:trace>
  <inkml:trace contextRef="#ctx0" brushRef="#br0" timeOffset="95091.4389">7670 9075 105,'-3'-22'420,"-1"4"73,-2 2 49,1 6 17,-5 8-143,-2 12-54,-2 11-34,-5 16-46,-1 13-28,-3 11 8,-1 13-29,-2 9-60,-1 11-42,-1 8-30,1 8-23,0 6-32,1 4-28,0 1-18,1 2-36,3 0-49,2-4-81,1-9-86,3-9-53,2-9-63,4-15-84,2-14-71,5-13-40,1-17 15,4-15 24,3-18 47,4-19 99</inkml:trace>
  <inkml:trace contextRef="#ctx0" brushRef="#br0" timeOffset="95601.4681">7878 9898 179,'-6'-15'381,"3"-2"41,1 1 26,5 1-43,2 0-147,4-1-79,4 2-72,2 1-47,5 1-19,2 3-26,2 1 11,2 5-7,0 3 7,-2 3-1,-3 5-7,-3 3-8,-7 7-11,-6 7-2,-7 6 4,-9 6 1,-6 7-2,-6 2-6,-5 3 5,1-2 17,0-2 5,4-5 12,5-7 2,5-5-2,4-6 6,7-5-9,5-5-18,10-6-23,3-8-11,6-3 4,3-7-41,5-3-75,2 0-107,3-3-104,1-1-77,2-7-43,3-2 5,-1-6 58</inkml:trace>
  <inkml:trace contextRef="#ctx0" brushRef="#br0" timeOffset="95754.4769">8621 9786 70,'17'-7'343,"-5"2"31,-5 6 28,-6 7-10,-5 7-141,-4 7-84,-2 5-50,-2 7-32,-1 0-21,-1 1-24,0 0-54,3-1-50,0-3-62,0-3-92,1-3-118,-2-5-57,3-5 0,-1-6 23,2-7 49</inkml:trace>
  <inkml:trace contextRef="#ctx0" brushRef="#br0" timeOffset="95909.4857">8501 9935 162,'-3'-11'462,"-1"-1"48,2 4 27,0 2 12,2 4-226,3 3-124,1 5-98,3 3-41,4 6-28,2 1-19,4 3-27,4 1-27,3 2-33,1-1-68,5 1-103,0-3-120,1-2-73,-3 0-29,-1-4 7,-1-5 49</inkml:trace>
  <inkml:trace contextRef="#ctx0" brushRef="#br0" timeOffset="96100.4966">9109 9753 114,'5'-20'406,"-3"2"35,0 5 21,-2 4 10,0 6-208,-4 8-126,2 6-64,-3 7-9,2 6-30,-1 5-25,-1 5-5,0 2 6,2 3-28,-1 0-57,1-1-60,1-2-71,2-4-85,0-3-93,4-8-25,-1-6 3,5-9 60</inkml:trace>
  <inkml:trace contextRef="#ctx0" brushRef="#br0" timeOffset="96366.5119">9275 9789 48,'5'-14'350,"-5"6"28,0 8 18,-1 7 17,-3 8-174,0 7-88,1 6-44,1 5-21,2 1-14,4-1-12,5-2 3,1-2-21,4-4-24,4-4 4,3-6 3,3-4-5,2-8-25,1-6 6,-3-4 18,0-7-16,-4-3-1,-3-5-3,-7-4 13,-3-3 14,-7 0-11,-7-1 8,-7 1-11,-4 4 2,-5 4-18,-5 5-20,2 6 1,3 4-57,4 5-65,5 1-87,5 4-120,4 1-66,7-3-24,4-2 32,3-6 58</inkml:trace>
  <inkml:trace contextRef="#ctx0" brushRef="#br0" timeOffset="98560.6374">9738 9299 42,'9'-9'174,"-2"-1"-3,-2-1 15,1 1 14,-2-3 23,-3 1 12,2 0 17,-3 0-5,-1-1-31,-2 1-19,-3 1-41,-2 2-40,-4 3-40,-3 1-34,0 5-15,-6 3-22,-1 3 0,1 2 1,2 2-13,2-2 4,4 1-1,2-2-2,3 2-2,4-1 4,6 2 7,1 0 0,5 0-9,4 1-8,4 1 9,3 2 4,0-1-1,3 1-2,0 2-8,-1 1 22,-2-1-5,-1 3-5,-3 1 6,-2-1 1,-5 0 14,-4 1-11,-4 0-9,-5 0 2,-5-2 6,-3 1-7,-4-3-6,-3-2-24,-2-4 10,-1-2-4,-1-5 2,3-5 11,3-5 1,2-5 30,7-5 5,6-3-22,3-5-3,7 0-4,7-1-3,2-1-35,2 3-81,4 1-70,1 6-130,3 1-82,-1 5-33,0 2 3,1 4 63</inkml:trace>
  <inkml:trace contextRef="#ctx0" brushRef="#br0" timeOffset="99124.6696">10182 9861 221,'-13'-15'318,"0"-2"64,0 2-33,1-1-15,2 1-21,1 3-49,2 1-53,1 5-62,2 2-54,1 7-33,1 2-33,2 6-19,0 3-8,3 6 6,0 4 6,0 1-14,1 0 6,-1 0-26,1 0-15,0-3-10,-1-1-6,1-3-5,-2-2 9,2-4 27,-1-3 18,2-3-3,2-6 9,3-6 8,1-6 2,2-5-10,1-4 10,2-1 3,-1 2-13,-1 1-18,0 2 20,-2 5-12,0 2 1,-2 6-4,-1 5 3,-1 4 19,-1 5-22,1 3 31,-2 4-22,1-1 8,-3 3-3,0-3-5,2 1-8,-3-6 13,0-1 2,1-5-16,-1-5 6,3-3 3,1-8-5,1-4-29,4-7 18,1-5 12,2 1 13,-1 0-8,-1 3 12,-1 5-2,-3 6 9,1 4 4,-4 6-37,1 7 13,-1 7-17,-1 5 8,0 2-16,-2 3-11,1 3 11,-1-1-53,2-1-34,-1-1-75,0-3-78,-1-3-97,0-4-41,-1-6 22,2-6 38,1-7 56</inkml:trace>
  <inkml:trace contextRef="#ctx0" brushRef="#br0" timeOffset="99339.6819">10726 9534 24,'14'-48'272,"-2"10"32,-5 8 29,1 8-44,-2 11-13,-4 13-30,-2 13-35,-2 11 15,-2 11 32,-2 13 32,0 7-3,-2 7 22,1 7-29,0 4-31,0 1-70,1 2-66,2-1-62,0-4-118,1-2-80,3-6-61,1-5-32,1-8-69,5-11-84,1-10-51,2-14-35,3-12-17,2-15 3,3-14 39,5-14 92</inkml:trace>
  <inkml:trace contextRef="#ctx0" brushRef="#br0" timeOffset="99598.6967">11069 9835 87,'16'-36'395,"-4"6"46,-5 4 26,0 7 14,-6 5-193,-2 6-118,-6 5-71,0 6-49,-3 3-21,-1 5-11,-1 1-7,4 2-4,1 1-3,3 0 0,4 1-3,4-1-1,1-1 0,5 1-4,2-1 14,4 0-1,-1 0 5,2-1-8,2 1 0,-2 2-6,0-1-12,-2 0 2,-4 0-9,-3-1 18,-8-1 8,-4 2 11,-7-1 15,-3 1-13,-6-1-3,0-1-55,-7-2-127,-2-3-165,-3-4-101,-1-8-34,-2-7-17,2-14 32</inkml:trace>
  <inkml:trace contextRef="#ctx0" brushRef="#br0" timeOffset="100810.7661">12181 9717 111,'-9'1'336,"3"-1"66,0-1 51,1 0-79,1 0-27,1 0-46,1 1-57,3 0-15,3-1 18,4-1 10,5-1-6,5 1-33,5-2-12,3 1-51,5-1-59,3-1-50,2 1-44,3-1 9,3-2-35,0 1-32,2 1-79,-2-1-50,-1 2-49,-2 1-56,-4 2-79,-6 2-88,-8 2-34,-8 2-21,-9 2 14,-9 1 28,-10 1 91</inkml:trace>
  <inkml:trace contextRef="#ctx0" brushRef="#br0" timeOffset="100950.7741">12338 9990 352,'-31'35'435,"7"-7"31,10-7 15,12-4-105,12-5-172,11-7-95,13-7-43,10-6-31,9-7-15,10-4-24,8-3-88,4-2-144,1 1-128,0-1-63,-4 1-34,-1-3-3,-6-1 71</inkml:trace>
  <inkml:trace contextRef="#ctx0" brushRef="#br0" timeOffset="104194.9596">1262 9536 244,'-7'-30'361,"1"2"66,0 3 3,0 3-41,2 7 40,-1 2 3,1 4-50,-1 2-48,1 5-47,-3 8-53,-2 9-109,-3 10-73,-4 13-23,-2 10-6,-2 7-15,0 5-33,-2 4-34,2 0-47,-2 1-65,1-1-51,1-5-14,2-4 4,2-5 10,4-7 7,2-6 10,5-6 15,2-7 8,6-8-1,2-6 5,6-10 23,3-10 30,2-7 24,3-10 10,2-5 26,-2-5 28,0 0 37,1 3 39,-6 4 33,0 7 30,-4 5 27,-1 5 26,-2 10 7,-2 11-12,-1 11-12,-1 10-19,-2 9-26,0 6-29,-1 3-26,1 4-11,0 1-8,2-1-6,0 1-4,1-2-3,-1-4-6,1-2-25,0-4-46,0-5-52,0-6-58,0-7-58,-3-6-80,1-8-55,-2-12-2,0-7 29,1-12 44</inkml:trace>
  <inkml:trace contextRef="#ctx0" brushRef="#br0" timeOffset="104835.9963">1264 9927 150,'9'-42'422,"-2"7"34,1 6 18,-1 6 11,16-13-91,-8 22-322,1 4-34,3 0-22,1 1-16,2 1-17,1-1-30,1-1-38,0 3-49,-3-2-56,-2 3-55,-5 1-27,-5 5-12,-5 6-4,-5 5 15,-9 9 53,-5 5 76,-5 8 71,-8 5 73,-3 4 80,0 2 98,2-3 54,4-4 4,6-7-17,8-6-20,5-4-24,9-8-37,7-4-20,7-10-3,5-5-2,6-7-8,3-4-14,0-3-25,2-1-27,-1 0-15,-1 2-14,-1 1-17,-3 3-35,-4 2-25,-2 2-19,-5 4-14,-2 1-6,-7 2 4,-3 0 11,-4 2 4,-4 0-16,-3 0-24,-4-3-23,-2-2-13,-1-3-5,-1-5 8,1-4 29,0-6 32,1-5 32,1-4 31,1-3 40,-1 1 50,0 0 44,1 5 41,0 7 15,-2 9 0,0 10-16,-52 112 236,53-55-265,3 3 12,7 1 5,3 3-5,6-4-23,5-1-19,3-3-12,3-3-11,2-6-12,1-2-10,0-3-8,2-6-12,-1-2-8,-1-4 3,-1-2 3,-2-3-2,-5-2-1,-2-2 0,-4-1-1,-4 0-4,-7 4-2,-6 2 1,-3 2 2,-5 3 0,-2 1 12,-2 0 32,2-2 28,2-1 15,3-3 2,3-6-3,5 1-15,1-3-41,6-2-27,1-1-24,4-1-20,4-1-22,3-5-14,2-1-23,3-4-70,4-4-90,0-2-129,-2-4-61,-1-5-26,-1-4 8,-3-4 55</inkml:trace>
  <inkml:trace contextRef="#ctx0" brushRef="#br0" timeOffset="105545.0368">1803 10070 363,'10'-16'443,"2"1"25,-1-1 17,6 0-105,1 1-181,3 1-95,0 0-53,3 0-27,-1 3-23,1-1-19,-1 2-18,-2 0-20,-3 1-21,-3 1-13,-3 2-15,-4-3-23,-5 1-25,-4-3-16,-4-1-15,-2-3-2,-4-2 10,0-3 33,-5-3 51,2-1 70,0 0 90,0 2 74,3 2 41,1 6 18,4 5-11,0 7-24,3 9-52,1 9-53,4 9-27,1 7-10,3 8-5,1 6-3,2 6-4,2 3-6,-1 3 0,1 0-4,0-1 2,-1 0-14,1-3-4,-4-1-8,-1-6-6,-2-2-6,-2-7-5,-4-7 12,0-7 16,-4-5 31,-1-9 16,-2-7 20,-1-10 22,-1-9 8,3-7-6,1-10-18,6-9-5,3-10-31,8-11-14,6-10-8,5-10-15,6-7 4,2-7-11,5-6 6,2-2 2,1 1-8,1 0 18,-4 10-14,-3 11 15,-4 11-2,-6 14-6,-5 12-1,-5 12-5,-6 14 7,-8 13 9,-4 16 4,-6 12-6,-6 11 8,-2 9-7,-3 6-2,2 2-15,-1-3 7,6-4 1,5-5 2,6-5 1,4-6-1,6-3-1,6-9 0,7-5 4,3-6 6,5-6-2,2-1 0,3-4 10,1-2-4,-2 1-10,0-1-14,-4 4-26,-3 3-19,-4 5-22,-5 5-7,-7 6-3,-7 8 10,-5 6 20,-7 5 12,-5 6 15,-6 2 17,-1 2 25,-1 0 31,2-3 15,3-6 11,6-5-5,5-7 3,5-4-13,6-8-34,6-4-6,4-10-13,7-4-13,3-6-37,2-5-42,1-4-43,0-4-48,-2 1-60,0-1-57,-6 0-8,-3 2 17,-6-1 35</inkml:trace>
  <inkml:trace contextRef="#ctx0" brushRef="#br0" timeOffset="106278.0788">2513 9445 21,'-11'-20'243,"0"4"24,1 6 11,2 5-81,1 6-52,2 9-41,1 7-28,4 6-7,0 6 5,0 6 2,3 3-6,2 3-8,0 2-9,-2 0-11,1 1-12,0 0-11,-2 0-7,-2-4-15,0-1-19,-4-5-23,-2-3-21,-2-4-14,-2-5-6,-2-5 17,0-5 26,0-6 51,1-5 56,3-5 31,0-4 16,5-4 2,3-4-2,3-4-27,7-3-31,2-5-16,5-1-7,2-1-9,3 0-9,0 3-8,-3 2-15,0 5-16,-3 5-6,-4 7-5,-5 8 4,-6 7-1,-6 10 12,-6 8 12,-5 7 6,-3 8 3,-5 3 2,-3 6-4,-4 2-1,0 1 3,-1-2-1,2-2 3,3-5-3,5-5 10,3-8 8,3-4 6,5-7 13,3-4 8,4-5 18,2-5 5,4-2 3,3-4-4,3-2-12,2-1-6,2 0-19,2 1-14,2 0-9,-1 2-7,2 1 6,0 1 6,-2 2-4,2 4-1,-1-2 5,-1 3 4,-1 1-6,-1-1-3,-3 1 3,-1-2-1,-2-2-6,-2 1 1,-1-2 12,-4-2-10,-2-1-5,-4-3-4,-1-2 11,-2-4-11,0 0 6,0-5 0,3 1 8,-1-2 4,5-2-7,0-1 1,4-2-21,3 0 14,2-2-4,7-1 7,0 0 5,3 1-6,3-2-3,1 5-8,0 1 6,1 4-5,-1 3-1,-3 4-7,-1 5 21,-3 2 2,-3 5-4,-4 3 3,-3 3-14,-4 4 17,-4 4-16,-3 1-1,-5 3 4,-2-2-3,-1 0 18,0-3 1,1-3 15,2-3 4,1-5-4,4-4-1,2-7-7,3-5-6,5-6-13,4-4-2,4-6-18,4-1-87,1 0-138,1-1-125,1 0-68,-3 3-31,1 0 0,1 1 79</inkml:trace>
  <inkml:trace contextRef="#ctx0" brushRef="#br0" timeOffset="107192.1311">2874 9679 162,'-12'-23'397,"-1"3"51,2 2 28,1 4-86,2 5-89,1 6-123,1 6-75,0 8-45,2 7-28,1 8-15,3 6 3,1 4-9,5 3-4,0 2-5,0 0 0,1-2-1,1-1 1,-3-4 4,0-3-7,-1-6 6,-3-4 7,2-5 0,-3-3-5,-3-6-5,2-5 6,0-7-9,1-9-7,0-8-5,2-10 4,2-7-4,2-4 0,1-3 0,2 4 0,-2 5 2,0 6 4,-1 8 3,1 7-1,-1 8 2,0 9 5,0 10 0,-1 8 4,-2 6-2,1 6 7,-2 6-2,1 1-1,-2 0-6,-1 2-7,-1-2-8,-2-5-5,-2-3-3,0-3 2,-1-5 9,-2-5 3,1-6 1,-1-7 6,3-6 9,2-10-4,3-10-3,2-7 2,6-7 5,5-5-1,2-1 2,5-1 6,4-1-13,3 3 14,3 3 1,0 2 4,3 4-8,-1 3-10,2 3 2,0 4-9,-3 3 2,-2 3-11,-4 4-12,-3 0-16,-4 5 6,-4 0-5,-5 0-4,-5 2-9,-4-2-18,-4-3-3,-5-1-17,-4-4-10,-2-5 2,1-3 9,-3-5 42,1-7 34,3-2 30,1-2 21,2 3 15,2 3 9,3 6-5,0 6-20,4 9 3,2 9 8,4 11 17,0 12 0,3 12 15,2 6 6,-3 10-14,3 6-36,1 6-15,-2 5 6,-1 3-22,1 1-1,-1 2 3,-2 0 10,-2-3-11,0-3-7,-4-5 7,-2-6-2,-2-5 4,-2-6 23,-2-8-10,-3-7 39,-1-5 56,-4-11 83,0-6 53,-2-9 15,0-9 12,-1-9-12,1-5-51,4-5-72,1-2-58,5-1-57,5-2-92,3 3-118,5 0-73,6 0-81,7 3-97,5 2-80,5 3-49,4 1 20,6 2 26,0 1 57,6-2 85</inkml:trace>
  <inkml:trace contextRef="#ctx0" brushRef="#br0" timeOffset="107645.157">3970 9203 160,'-2'-32'380,"-1"1"54,0 7 30,-1 3-76,-1 5-113,0 7-83,-4 9-82,-2 5-50,-2 9-34,-1 8-8,-2 7-10,1 3-3,2 2-15,1 0-13,4-1-8,2-4-16,3-4-3,3-2-10,1-3 14,4-1 8,2-1 13,1-1 10,1-1 6,0 1 9,1-2 9,0 1-9,1 2-12,-4 0 6,0 1-3,-4-1-4,-1 2-12,-2-1 16,-2-2 11,1 0-8,0-3 2,0-3 2,-1-3 2,4-3-6,0-4-2,4-4 1,1-6 4,4-3 0,1-5 10,4-3 1,1 0-2,-2-1 2,0 2-2,1-1-1,-2 3-9,-2 2-5,-3 3-3,-2 5-22,-4 3-37,-3 4-42,-4 4-34,-3 3-24,-4 5-28,-3 1-10,-4 3-25,-4 0-16,-3 0 5,-3 1 20</inkml:trace>
  <inkml:trace contextRef="#ctx0" brushRef="#br0" timeOffset="107838.168">3815 9619 66,'-21'0'242,"4"-1"36,4 1 16,2 2-88,4 2-49,2 4-39,3 5-32,2 3-7,4 4 3,2 1 11,4 1 4,-1 0 5,4 1 3,0-3-3,0-1-10,2-3-8,1-2-12,0-3-16,1-3-12,-1-4-18,2-4-8,-3 0-14,1-4-17,-3-1-33,-2-2-46,-1-2-70,-3 0-86,-5-1-108,-3-1-48,-7 2-3,-3-2 22,-5-1 68</inkml:trace>
  <inkml:trace contextRef="#ctx0" brushRef="#br0" timeOffset="108227.1903">3674 9517 265,'-7'-7'344,"0"6"12,3 7 10,1 11-123,0 10-105,0 9-40,1 7-7,0 4 2,2 6 1,0 1-1,0 3-13,-2 0-21,1-1-20,-1-1-11,0-1-10,-3-2-7,-1-2-4,1-4-2,-3-4-8,-1-4-11,-3-6-23,1-3-34,-2-7-41,-2-6-44,2-8-48,1-8-39,-1-9-40,3-8-41,-2-7 3,4-5 23,1-1 134,4-2 124,-1 6 118,2 2 105,1 5 65,2 5 64,2 5-34,5 5-18,2 6-31,5 5-2,0 5-2,5 6-7,3 4-5,1 2-21,4 4 6,2 0-5,4 1-12,1-1-25,4 1-49,-2-3-34,2 1-44,-2-3-78,-4-2-72,-3-3-65,-4-1-122,-6-2-158,-6-4-102,-6-4 1,-8-8 25,-4-8 36,-4-9 121</inkml:trace>
  <inkml:trace contextRef="#ctx0" brushRef="#br0" timeOffset="108378.1989">4105 9917 12,'10'3'396,"-5"-1"45,-1 1 11,1 0-17,-2 1-179,1 2-231,-1 1-169,1 1-162,-2 3-74,-1-3-17,-1-1 21,1-1 53</inkml:trace>
  <inkml:trace contextRef="#ctx0" brushRef="#br0" timeOffset="108479.2047">4175 10214 153,'1'25'311,"1"-5"-21,3-3-51,-1-2-185,3-3-208,-1-4-107,-1-1-32,2-6 14</inkml:trace>
  <inkml:trace contextRef="#ctx0" brushRef="#br0" timeOffset="116038.637">9684 9240 129,'-2'-5'251,"2"-1"41,-2 0-23,0 0-17,2-1-1,0-3-20,-1 2-11,1-2-24,0 2-37,0-4-30,0 3-29,0-2-10,-1 2-7,0 0 16,1-1 19,-1 1 25,1-1 22,-1-1-3,1 0-3,0 1-17,0 0-21,0-2-11,0 2-43,1-1 6,-1 0-12,-1 0-1,1 1 4,-2-1 6,0 0 12,0 2-6,2 1-10,0 2 0,-1 0-3,0 1-27,-2 1 3,3 1-24,0 1 4,0 4-37,0 2-15,-1 2 11,-1 5 24,-2 4-31,-2 6 17,2 6 45,-1 2-4,0 3-8,1 0-29,2 0 42,1-1-23,2-2-24,1-1-7,4-3-1,-1-1 8,2-3-4,0-2 12,3-2 2,-1-2 14,-1-2-1,2-2-5,-3 0 1,2-2-10,-2-1 2,-1-1-4,-3 0 4,0-1 7,-1 2 12,-1-2-1,1 3-6,0-2 16,-2 2-23,0 1 22,-2 0-37,-1 2 12,-2 0-17,2 1 30,-1-1 13,-3 2-19,-1-2 19,-5 2 9,-1-2 10,-3 3-53,-4-2 4,1-1-5,-1 0-25,-2-3-3,-1-4-19,2-1-14,0-3-64,3-4-107,2-4-53,6-5-93,0-5-111,6-4-132,3-5-18,3-2 60,0-4 56,6-2 73</inkml:trace>
  <inkml:trace contextRef="#ctx0" brushRef="#br0" timeOffset="116233.6482">9680 9175 187,'3'4'413,"-1"-2"45,0-1 38,0 1-20,-1-1-88,0 0-72,2-1-57,0-2-31,3 0-47,4-3-36,2-1-45,3-2-38,1-1-59,2 0-62,1-1-45,1 3-61,2-1-94,-1 1-128,-3 4-114,-2-1-35,-2 0 10,-4 1 23,-3-4 66</inkml:trace>
  <inkml:trace contextRef="#ctx0" brushRef="#br0" timeOffset="117367.7131">9879 9915 133,'-7'-5'203,"1"-2"28,-1-1 13,-1 2 14,2-2 21,2 2-3,-1 1-9,1-1-54,0 3-42,3-1-55,-2 2-51,3 1-30,0 1-14,0 2-15,2 2-18,0 2 5,-2 3-1,3 4-4,0 1 6,-2 3 4,-1 0 6,-1 5-8,-2-1 13,0 2 7,3-2-13,-1 1-2,1 0 0,0-1 5,-1-3-10,1 1-4,1-3 9,0-1-6,-1-2-3,0-1-4,2-3 8,-1-1-8,-1-2 6,0 0 6,1-2-2,1-1 8,-2 0-10,1-2 11,0 2-14,-1-3 4,1 0 10,-2 0 13,0 0-5,0-2 2,-2 1 3,2 0-10,-1-2-9,2 0-17,0-1 6,0-3 2,0-3 1,0 0 25,3-2-13,1-2-11,0-1 7,2 0-4,0-3-1,2 0-17,0-1 14,0 3 19,-1-1-11,1 1 10,-3 1-6,-1 3-7,0 1-6,-3 3-20,2-1-16,-1 3-31,1 0-35,-1 2-40,2 0-52,-1 1-35,-2 1-33,2 2-60,-1 1 0,-2 2 25,0 0 42</inkml:trace>
  <inkml:trace contextRef="#ctx0" brushRef="#br0" timeOffset="117493.7203">9914 10053 28,'-3'14'242,"1"-1"23,1-2 19,2 0-81,1-2-43,3-2-33,1 2-30,3-4-18,2 2-33,2-1-59,1 1-86,0-1-117,1 2-65,-2 0-32,-1-1 3,-4 0 34</inkml:trace>
  <inkml:trace contextRef="#ctx0" brushRef="#br0" timeOffset="124378.114">13203 9604 100,'-2'-18'125,"1"0"29,-1-1 41,0 1 47,1 0 40,-1 0 26,2 2 14,-3 3 71,1 3 54,1 1-22,0 2-41,0 3-46,0 6-42,2 5-105,-1 11-102,-1 10-18,1 9-41,-1 9-7,-3 7 4,4 5-7,-3 3-9,3 4-50,-2-1-1,0 2-29,2-1-92,-1-3-70,-1-2-43,1-3-43,1-4-64,2-6-65,0-7-20,3-8-19,1-10 3,1-11 36,3-12 68</inkml:trace>
  <inkml:trace contextRef="#ctx0" brushRef="#br0" timeOffset="124676.1311">13468 9821 94,'13'-35'403,"-4"6"38,-4 7 21,-4 8 15,-2 11-192,-2 10-116,-4 10-67,0 9-32,-3 6-18,4 5-11,2 1-9,4 1-8,3-3-11,4-1 5,4-5-4,0-5-7,7-5-2,0-6 4,4-7 2,-1-9-14,2-6-8,-1-9 6,-2-9 5,-3-5-11,-2-4-2,-5-6 4,-5-3 9,-5-1-2,-5 2 0,-5 3 17,-7 5-9,-4 6 0,-4 7 5,-4 5 3,0 7-10,-1 7-21,2 6-3,4 3-50,6 4-81,5 2-100,8 2-123,7 1-64,5-1-24,5-3 27,3-5 72</inkml:trace>
  <inkml:trace contextRef="#ctx0" brushRef="#br0" timeOffset="125173.1595">13991 10106 44,'-2'23'262,"-1"-5"111,0-4 65,-1-2-50,1-6-51,1-4-10,2-6-41,4-8-94,3-7-53,4-7-64,2-5-13,3-8-41,2-3 3,2-1-22,1-4-34,0 0 5,-2-1-9,-1 2 1,-2 3-8,-4 4 9,-1 5 24,-4 6 24,-2 5 11,-2 6 8,-3 9-1,-3 5 9,0 10 8,-1 5 6,-1 8 18,-1 5 18,1 5 8,1 2 3,3 3-2,2 1-15,2 0-22,1-2-15,1-2-13,1-3-15,1-6-7,1-2-1,0-5 2,2-5 4,-1-7 5,1-4 2,1-10 6,0-5-22,0-6-1,-1-8 2,1-3 22,1-3-18,-2-2 13,-2 2 13,-1 4-9,0 5-21,-3 5-23,0 4-11,-2 6 3,-1 5 6,1 7 10,-1 6 12,-1 7-2,2 4 26,1 2-20,1 3-28,1 0-26,1 1-65,2 0-48,-1-2-62,3-2-79,0-4-72,0-6-90,2-4-48,-1-7-13,1-7 28,3-6 66,1-6 87</inkml:trace>
  <inkml:trace contextRef="#ctx0" brushRef="#br0" timeOffset="125404.1727">14639 9635 63,'14'-24'377,"-4"3"64,-1 4 36,-3 3-14,-5 4-124,-2 5-96,-4 3-74,-2 6-26,-3 6 19,-1 4 21,0 3 16,-1 3-1,4-2-15,1 1-38,4-2-53,3 0-46,5-1-38,3-2-4,2-1 2,6 0 7,2-2-1,3 0-2,2-2 19,-1 1-12,-1 0-10,-3-1-1,-2 0 3,-4 1 6,-5-1-27,-7 2-83,-8 3-92,-14 5-188,-13 5-177,-17 5-100,-25 4-29,-29 7 62,-35 3 76</inkml:trace>
  <inkml:trace contextRef="#ctx0" brushRef="#br0" timeOffset="146809.397">17076 7665 143,'-4'-4'255,"-1"0"32,2 1-9,0 1 5,0-1-5,1 0-28,0 2-43,2-1-43,2 1-56,0 1-28,4 0-25,3 3-22,3-3 31,6 2-12,7 1 22,8-1-32,8-1-9,12-1-7,9-1-26,12-2 22,10-3-19,12-2 11,11-3 25,11-2 25,13-3 8,9-1-5,6-1 5,3 1 18,5 0-23,2 0-8,2-1-12,1 1 0,0 1-17,-3 1-5,-5 0 3,-3 3-15,-7-1-1,0 1-10,-6 3 18,-5-2-9,-10 3-16,-10-1-29,-8 2-53,-10 1-30,-12-1-32,-11 3-24,-14-1-49,-13 1-30,-14 1-50,-15-1-96,-16 1-47,-17 0-7,-16 0 39,-15-1 65</inkml:trace>
  <inkml:trace contextRef="#ctx0" brushRef="#br0" timeOffset="147107.4141">17631 7633 302,'-83'8'356,"11"-3"15,13 0 6,15 0-170,17-2-87,15 2-45,17 1-22,18-2 5,18 1 18,17-3 23,16 0 3,16-1 1,13-1-29,17 0-11,12 1-21,16-2-13,18 0-5,13 0-3,15-1 3,11 0-1,8 0-3,6 0-9,5-1 0,-8 1-3,-6-2 2,-8 1-15,-14 0-8,-11 3-46,-14 0-118,-13 3-159,-17 3-84,-18 0-40,-21-1-15,-20-3 33</inkml:trace>
  <inkml:trace contextRef="#ctx0" brushRef="#br0" timeOffset="152327.7127">11548 221 57,'1'-23'251,"-1"2"73,-1-11 330,0 22-337,0 2-52,-2 2-44,2 5-58,2 5-56,1 4-30,1 6-35,2 3 32,1 5-20,1 2-25,0 3-15,3 3-6,0 2-2,1 1-30,-1 0 9,1 1 0,0-3 12,1-2 5,-1-1 1,-3-3 18,1-2-6,-2-3-6,0-3-4,0-3-11,-3-5-9,-2-1-38,-3-4-29,-2-1-32,-3-1-64,-2-5-51,-1 1-29,-2-5-20,-2-3 19,-1-2 26,0 0 57,1 1 53,-2 1 59,0 0 71,0 3 60,1 0 72,0 3 28,4 0 29,4 0-7,5 1-22,4 0-22,8-1-31,3 0-15,6-3-8,6-2 14,5 1-21,5-3-1,5 3-39,1-2-3,3 0-34,0-2-21,2 1 21,-1 1-19,-4-1 13,-2 3 25,-4 2-8,-4-1-23,-2 3-37,-7 1-3,-3-1 30,-5 1-61,-9 0-17,-4 3-26,-7 2-13,-9-1-31,-3 1-45,-6 0 15,1-3 27,-3-2 36,0-4 36,-1-3 37,2-6 15,2-2 24,1-2 19,2 0 64,0 0 37,3 1 42,2 2 37,3 3 18,-1 4-25,4 3-59,2 6-11,-1 6-20,0 7-35,2 5-3,0 7 34,1 0 40,3 5-47,0 3-34,2 0 6,2 1-32,-1 2-26,1-2-34,1 0 92,-3-1-16,1-4-27,-2-3 11,0-3 5,2-5 25,-2 0-94,0-7-5,1-3-24,-2-6-11,2-5-32,3-7-32,-2-9-1,3-6-6,1-6 18,2-8 0,2-2 19,3-6-7,2-1 24,0-2 54,2 1 73,-5 2 18,1 5 52,-2 6 46,-3 5 4,-4 7 17,1 8-41,-2 5 17,-1 9-2,-1 6-67,1 9 21,0 5-1,-1 5-12,4 5-9,0 2 0,-1 3 25,-1 2-54,0 0-29,-2 2-24,-2 0 3,-2 2-39,-2 1-14,-5 0-18,-3 2-69,-1-1-37,-2-2-62,-5 0-81,-1-1-31,-2-4 18,-2-4 62</inkml:trace>
  <inkml:trace contextRef="#ctx0" brushRef="#br0" timeOffset="153384.7731">11486 879 100,'-10'-2'157,"3"-1"-43,0 2-3,3-2 18,1 1 35,-2 0 24,2-1 12,1 2 43,-1 0-51,1 2-8,0 4-32,-2 4-11,2 3-25,-2 2-51,-2 3 19,4 4-28,-1 0-24,0 4-21,2-1 33,-1 0-36,2 0 10,0-2-3,0 0 6,0 0 10,1-3-36,0-1 16,0-3-17,0-2-3,1-2-7,-2-5-19,0-1-38,0-7-7,3-5-19,-1-4-34,5-6-31,-1-6-23,-1-1 33,-2-4 8,-1 2 43,-2 0 44,0 3 57,0 3 44,3 2 21,2 1 12,2 2-3,4 1 1,5-2-27,6 0 18,7-1-26,7-1 14,4 0 13,9-1-29,2 0 17,0 1-25,-1 3 38,-4 0-34,0 2-56,-1 4 23,-7 3-18,-4 2-23,-6 3-33,-9 3 6,-6 4 33,-8 5 5,-8 3 6,-10 4 10,-8 5 35,-7 3-6,-6 3-3,-1 0-5,-4 0 6,1 0 23,0-2-14,2-3 15,5-3 8,1-4 26,4-2 21,4-3-15,3-4-7,4 1 3,2-4 34,5 0-25,3-1-38,1 1-6,2 0-56,1 1 12,1 1-45,3 2 8,1 4 28,2 1 51,0 2 43,-1 1-26,-2 1 24,1-1-22,0 2-16,-1-2-50,0 2 4,-2-2 8,2 24-11,-3-32 22,-2-2-11,0-4-15,-2-2-10,-2-2-9,-1-5-9,0-4-4,0-3 11,0-1 14,0-4 10,2 0 5,0 1 3,2 2 4,3-1-3,5 1 4,3-2-10,7-2 13,5 1-5,3-1 1,2 0 17,5 4-8,-2 0-2,3 2-38,2 4 19,-1 0 27,2 4-57,-3 3 22,-5 2-24,-4 2 13,-6 1 21,-7 4-25,-4 0 67,-6 5-28,-5 3 46,-4 0 12,-5 4-38,-3-3-4,-1 1-17,0-2-7,1-4-26,1-4-15,0-3-2,-1-9-16,3-6-33,1-6 20,4-5 4,3-2 34,2-5 3,2 0 35,3 1 43,1 5 9,1 4 32,1 6-18,-3 3 10,2 8-22,1 8-9,-1 8 7,6 7-26,-4 10 5,0 8 3,-1 5-1,1 6 18,-3 4-5,1 2-9,-2 1 42,0-4-13,2-2 82,1-4-56,-1-7-52,1-5 32,0-8-53,-6-4-6,3-5-108,-1-9 4,-1-9-8,9-13-43,2-13-66,4-17-53,6-12-64,4-12-88,3-12-23,4-10-8,4-11 58,5-9 56</inkml:trace>
  <inkml:trace contextRef="#ctx0" brushRef="#br0" timeOffset="153537.7819">12369 374 184,'31'-56'401,"-4"11"32,-4 10 16,-2 9-33,-3 8-180,-2 7-116,-2 6-60,-1 7-27,-1 4-12,-2 4-8,-2 4-6,-1 5 3,-1 0-9,-2 3-19,-4-1-39,0-1-45,-3 0-65,-2-3-69,-3-2-94,-3-5-47,-1-4 1,0-7 26,1-6 56</inkml:trace>
  <inkml:trace contextRef="#ctx0" brushRef="#br0" timeOffset="153938.8048">12479 320 202,'-6'-7'323,"2"2"27,-1 3 11,3 4-99,-4 4-102,5 3-71,-2 5-35,-1 1-20,2 2-9,0 3-10,-1 1-4,0-2-14,2-2-27,-1-2-21,2-3-9,3-3-9,3-5-2,3-7 8,7-7 20,5-7 14,6-4 12,1-3 5,4 1 19,1 0-10,1 1 23,3 2 12,0-3 24,0 4 23,-2 3-29,-6 4 4,-6 3-21,-5 4-7,-4 5-26,-5 5-15,-6 6 12,-8 4 42,-8 6-11,-8 8-15,-9 3-2,-8 8-13,-3 3 0,-4 4-12,-2 1 82,3-4 19,3-2-8,6-7 15,9-5-9,5-7-22,11-4-69,8-6 4,7-7 9,10-7 6,6-5-14,6-7 2,7-5-1,4-3-6,5 1-7,0-1 2,-2 2 2,-7 2-34,-8 3-23,-6 4-24,-8 2-42,-7 7-22,-12 2-20,-7 6 4,-7 3-17,-8 2-18,-5 0-9,-4 0-38,0-2 8,-1-5 20</inkml:trace>
  <inkml:trace contextRef="#ctx0" brushRef="#br0" timeOffset="154216.8207">12495 622 135,'-9'-6'217,"0"-4"413,13 12-483,2 3-29,2 5-10,1 4-11,1 3-1,0 5-14,-2 0-18,2 2-12,-2-2-11,1 2-9,-2-5-16,-2-1-18,0-4-12,0-2-16,-3-7-22,2-7-36,-1-3-22,2-8-23,5-4-18,-1-7-4,0-7 15,1-4 37,3-5 0,3-1 16,1 0 63,-3 2 56,1 5 39,-3 5 2,0 6 25,-2 11 14,0 6-22,-3 6-22,0 5-29,-1 2 7,1 7 0,-2 3 7,-3 6-25,-2 3-75,-4 6-50,-6 4-76,-3 3-67,-6 4-41,-2 0 0,-1-3 43</inkml:trace>
  <inkml:trace contextRef="#ctx0" brushRef="#br0" timeOffset="154977.8642">12507 1006 56,'-10'16'360,"3"-6"25,2 0 13,2 1 8,2-1-185,1 2-111,2 0-59,-1 3-18,2-1-11,1 1-7,-1 2-6,1 0 0,0-2 1,-1 2-1,2-1 24,-1-1-4,-1-1-20,1-2 18,-4-2-6,-4-3 13,1-4-42,0-3-21,4-4 17,1-4-23,-2-5-23,3-5-37,1-4 40,2-3 46,3-3 9,3 1 9,2-3 37,3 1 32,2 3-9,4-1-17,2 3 13,5 2-8,1 3-10,0 3-26,3 3 0,-4 3-1,-3 5-4,-6 3-18,-2 5 5,-7 4 8,-4 2-11,-7 4 0,-5 3-12,-5 3 14,-5 2 4,-2 0 6,-5 1-8,-2-3-6,3-5-12,0-3-3,5-4-4,1-4 15,4-2-4,2-3 2,3-1 43,2 0-18,2 0-9,-2 2-26,2 2 11,3 5 0,-1 4-19,0 5 12,-2 4 24,-3 6 26,-1 3 10,-3 3 1,-2 2 0,-1 0-24,-4 1 3,3-3 6,0-2-20,0-2-5,3-5-18,2-3 48,1-4-36,3-5-42,1-5-27,7-8-36,2-7-54,3-8-70,3-7-38,3-2-19,0-5 17,1 3 40,-2 0 57,-1 5 67,-2 3 67,-3 4 67,0 5 44,-2 6 24,-2 6 22,-5 3 25,1 7 2,-1 2 1,-1 3 5,1 3-29,1-1-8,2 3-20,3-3-13,1 0-28,3-1-41,4-3 24,2-1 0,0-4 4,3-1 0,4-3 5,0-3 18,0-1-18,1-3-41,-2-2-3,0 0-25,-3-2-30,-1 0 7,-1-1 16,-3 1 111,-1-1 148,-2 0 64,-8-3 85,1-1 23,-3-2-35,-3-3-72,2 2-128,-3-3-91,-2-3-218,1 0-123,-1-4-120,-2 1-200,-2-2-156,-4 1-15,-6 0 125,-2 0 66,-2 4 124</inkml:trace>
  <inkml:trace contextRef="#ctx0" brushRef="#br0" timeOffset="155330.8844">11813 1735 163,'-3'2'242,"6"0"17,1-2-49,7 1-30,5-2-1,8-1 2,8-2 19,13 0 15,8-3-4,11-5-45,8-2-41,10-6-39,12-5-33,9-7-27,7-3-8,5 0-11,3-1-51,3 0-92,2 4-145,-6 2-104,-3 5-59,-9 2-17,-10 4 44,-11 5 75</inkml:trace>
  <inkml:trace contextRef="#ctx0" brushRef="#br0" timeOffset="159978.1502">11979 1920 113,'-6'-5'150,"-2"2"-56,0 1-32,1-2-5,1 0-31,0 1-17,3 1-26,-1 0 0,-2 2-8,0 0-21,-1 2 9,-1-1 5,1 2 21,-1 0-1,-1 1 0,2 0 14,-1 0-2,-1-1 2,2 0 0,0-3 2,1 0-1,1 1-28,-2-1 11,4 1 6,-1-1-18,1-3 15,-1 0 9,-3 0 18,-3 3 7,1 0-4,-2 2 22,2 0-6,0 1 7,2-2 9,1 3 9,-1-4 15,3 3 13,1-3 6,-1 0-11,2 1-17,1 1-14,1-1-14,5 1-7,2-3-11,5-2 4,5 1-4,5-4 8,4 0-1,5 0-14,7 1 23,7-1 8,8 3 17,7-3 4,7-2-2,5 1 12,7-1-16,7-1-10,5 1-1,3-3 3,1 0-8,-2 1-3,-5-2-20,-2 2-3,-4 0-8,-4 1-11,-8 0-7,-7 2-12,-9 3-15,-8-1-25,-11 2-20,-7 3-43,-13 0-32,-10 5-45,-13 2-53,-9 4-15,-11 0-3,-6 1 22</inkml:trace>
  <inkml:trace contextRef="#ctx0" brushRef="#br0" timeOffset="160276.1673">12388 1826 221,'-5'0'314,"2"0"15,6-3 10,3-2-123,3-1-121,7 0-45,3-3-25,4 1-9,7-1 16,5 2 1,5-1-1,6 3-3,2 0 0,3 1-2,2 1-18,-1-2 18,2 1-12,2 1-12,-1 0 3,0 1 8,-2-1-12,-1 1-19,-4-1 6,-4 2 40,-4-4-18,-7 3-25,-5-1-10,-7 2-14,-6 1-37,-7 0-80,-7 1-35,-6 2-76,-9 1-36,-10 2-12,-7 0 27</inkml:trace>
  <inkml:trace contextRef="#ctx0" brushRef="#br0" timeOffset="160408.1748">12970 1801 138,'-13'5'292,"6"-5"15,8 0 6,8-4-99,9-1-100,8-3-57,9-2-29,5-2-13,9-2-23,3 1-31,6-1-48,3-1-61,0 1-83,1 0-41,0-1-10,0-2 17</inkml:trace>
  <inkml:trace contextRef="#ctx0" brushRef="#br0" timeOffset="168366.63">4513 11746 12,'-5'-4'268,"-1"1"60,2 0 50,0 1-52,1 0-42,-1 0-51,3 2-54,1 0-60,1 0-46,5 2-28,1 2-10,2 1 3,4 1-4,1 3 9,3 0 10,4 2-17,-2 2-6,3 0-11,1 3 3,1 0-3,2 1-11,1 1 5,-1 2-12,0-3 6,-2-1-1,-1-1-6,-2 0 2,-3-1 3,-3 1 0,0-6-7,-4 2-9,-2-2-10,-2-4-23,-3-1-63,-1-4-80,-3-4-67,-2-5-104,1-8-60,-5-6-8,4-8 44,0-5 66</inkml:trace>
  <inkml:trace contextRef="#ctx0" brushRef="#br0" timeOffset="168512.6384">4922 11654 167,'0'-30'374,"0"5"61,0 5 45,-4 5-72,-2 6-52,-3 7-70,-3 9-71,-4 7-44,-3 9-33,-1 7-36,-2 6-24,-1 4-43,-1 3-59,-1 2-48,1 1-67,0-1-86,1-2-101,2-4-93,0-3-48,0-5-17,1-4 32,0-5 72</inkml:trace>
  <inkml:trace contextRef="#ctx0" brushRef="#br0" timeOffset="168925.662">3649 12583 224,'-28'7'356,"5"-2"47,6 0 35,3-2-135,6-3-52,6-2-53,5-3-62,7-1-39,10-3-28,10-4 14,8-2 7,10-3 41,10 0 48,9-3 32,7-3 24,8-3-1,8-2-10,3-2-37,7-3-50,4-2-43,2 2-9,0-3-17,2 4-3,-1 0-12,-1 3-9,-1 3 1,-5 3-18,-2 0-7,-4 4-14,-4 2 0,-4 2 4,-4 3-2,-7 2-4,-8 2 0,-6 4 3,-9-1 3,-7 1-20,-7 2-5,-7 0 1,-8 0-12,-5 1-59,-7-2-124,-6 1-80,-4 0-151,-7-2-186,-2-4-97,-7-2 2,-3-5 94,-1-3 79,-4-5 151</inkml:trace>
  <inkml:trace contextRef="#ctx0" brushRef="#br0" timeOffset="170856.7725">4815 12024 201,'-3'-9'229,"1"1"5,0 1-93,1-3-45,-1 1-30,4-3-26,-1 0-19,1 2 1,1-2-5,0 3-7,1 0-7,1 0-1,-1 2-3,0 0-13,-2 2 2,-1 1-14,1 3-17,-2 1-7,-4 2-13,0 3-7,-3 1-12,2 3 9,-3-3 10,2 0-2,0-1 16,-1-2 13,0-2 17,3-3 2,-3-3 11,3-1 18,0-2 5,1-4 12,-1-1 14,0 0 30,1-1 27,-1 0 8,3 0 23,1 2-2,1 0-3,1 3-20,3-2-18,1 4-14,4 0-23,0 0-12,3 3-10,-1 0-8,1 4-5,0 3-5,-2-1 0,0 3-2,-5 2-3,-4 5 2,-4 3-3,-7 4 3,-2 4-6,-5 1 2,-2 2 4,-4 0-3,-2-3 3,0-1-2,-3-6 3,3-4-1,0-7 4,5-8 9,0-9-1,5-6 6,5-9-2,3-5 13,4-2 16,4-2 2,3 1 10,3 2 0,1 2-1,5 5-6,-1 3-5,4 4-9,1 4-1,3 5-12,-1 4-4,3 5-12,-1 2-12,-2 5 9,0 2-18,-5 5 8,-4 3 9,-4 3 3,-7 3-3,-3 2-8,-7 0 5,0 3 6,-3-3-1,-1-4-5,-2-4-5,3-8 1,0-6-5,4-9 8,2-9-6,3-9-9,4-9 8,2-7 0,3-3 11,1 0-14,2 2 8,0 5 24,-1 4-9,0 8-1,-1 5-10,1 6-18,-1 7 3,-1 7-17,-1 8 5,0 5 4,-1 4 1,0 5 4,-3 0-3,0 0-6,2-1-57,-1-1-88,-1-3-83,1-5-108,0-4-58,2-4-24,-1-8 43,1-7 72</inkml:trace>
  <inkml:trace contextRef="#ctx0" brushRef="#br0" timeOffset="171346.8005">5498 11283 214,'-2'-9'388,"-2"0"53,1 4 35,0 0-103,1 2-69,-2 4-80,2 4-68,-1 6-38,0 8-24,1 3-14,0 3-10,2 6-9,0 0-12,2 3-10,0 0-8,1 2-12,0 1-6,0-1-12,2 1-30,0-1-31,0 0-31,0-3-38,2-2-67,0-2-57,1-4-29,1-6-31,1-6-75,0-8-16,1-10 32,3-10 46,0-7 53</inkml:trace>
  <inkml:trace contextRef="#ctx0" brushRef="#br0" timeOffset="171628.8166">5729 11479 214,'6'-18'353,"-2"5"29,-4 7 24,-1 8-87,-4 7-97,1 6-60,-2 5-45,3 2-28,1 1-21,5 0-26,1-2-20,5-1-10,3-3-5,4-3-2,21 1 3,-17-14-4,0-2 2,-2-4 5,-3-2-4,-3-5-4,-5-1 1,-5-2-6,-4-2-10,-7-1-1,-5 1 5,-4 0 8,-4 4 0,-3 1-5,-1 5 15,-2 3-2,2 3-3,2 1-2,3 1-14,6 0-12,5 1-40,6-2-34,8 1-47,6-2-57,7-3-39,8-1-36,8-6-51,2 0-7,3-4 19,1 0 45</inkml:trace>
  <inkml:trace contextRef="#ctx0" brushRef="#br0" timeOffset="171863.8301">6063 11403 91,'10'12'300,"-4"4"57,-5 4 24,-1 1-43,-2 3-48,1-2-63,1 0-63,1-2-55,4-3-45,3-1-28,2-3-17,4-4-6,3-3-7,0-4 4,4-4-2,-1-4-5,-1-1 2,-1-3-1,-3-2-1,-3-2 0,-6 0 2,-3-1 1,-7 0-9,-7 3-8,-5 1 6,-7 5 7,-4 3 1,-4 4-3,-2 4-9,2 3-29,3 3-62,5-1-80,5-1-66,9-2-106,5-3-44,10-8 2,5-5 40,8-8 63</inkml:trace>
  <inkml:trace contextRef="#ctx0" brushRef="#br0" timeOffset="172232.8512">6475 11272 299,'-10'-7'376,"1"2"22,2 1 16,4 1-127,1 3-74,5 4-56,3 2-34,2 5 2,4 4 1,5 2-3,1 3 4,4 3 4,1 2 12,2 1-11,1 1-8,-1 0-18,0 1-21,-2-1-34,-2-1-64,-2-1-54,-4 0-41,-4-1-39,-3-3-29,-3-4-50,-4-1-43,-1-7-39,-1-5-60,-1-9-59,0-9-18,1-11 30,3-10 68</inkml:trace>
  <inkml:trace contextRef="#ctx0" brushRef="#br0" timeOffset="172378.8595">6785 11331 15,'1'-28'361,"-2"4"63,-3 5 39,-2 7 25,-1 4-108,-32 25 548,21 2-663,0 5-13,-2 6-42,-1 4-78,-1 2-81,1 3-122,0 1-97,3-1-133,2-1-146,4-4-144,5-6-49,3-7 47,5-9 55,6-11 109</inkml:trace>
  <inkml:trace contextRef="#ctx0" brushRef="#br0" timeOffset="173017.8961">7392 11112 65,'-1'-8'233,"0"-3"39,-4-3-1,-1 0-20,-3-2 18,0-1 11,-2-2-13,0 0-13,-3 0-31,-1 1-46,-2 4-64,-4 2-47,-2 3-22,-2 6-29,-3 6-8,-1 3-9,0 5-6,1 4 8,2 2 11,1 1 12,5 3 17,4 0 12,4 1 17,2 1 8,6-1 7,3 2 17,4-2 25,6-1 19,2 2 27,5-2-12,5-2-18,2-1-39,2 0-26,1-1-21,0-1-39,2 1 6,-3 0 0,0 1 17,-3-1-23,0 2-6,-3 1-12,-4-1-4,0 3 2,-4 0 6,-4 0 14,-3 2 0,-4-2 13,-6 2-4,-3-2-1,-6 2-13,-3 0-2,-4-2 6,-1-1 0,-2-2-3,0-4-13,-1-3 7,1-5-19,2-3 7,3-5 2,1-4 8,6-5 6,3-6-5,5-4 13,5-4-10,5-5-12,3-4 9,4-3-1,4-2-4,2-1-11,1 0 10,2 2 4,0 2-18,1 2 4,-1 4 28,-1 2 15,-3 3-30,-2 4 1,-2 3 17,-1 2-10,-1 4-19,-2 1 13,-4 4 7,-1 0 7,-1 1 0,-1 3 7,-2 0-31,2 1-63,-2 1-91,-2 0-108,0 0-174,-3 2-201,-5 1-86,-1 0 0,-3-2 70,-1-1 80,-2-1 164</inkml:trace>
  <inkml:trace contextRef="#ctx0" brushRef="#br0" timeOffset="173878.9453">5887 12039 137,'-3'0'165,"0"-3"-7,0 2 12,0 0 11,0-1 17,1 0 6,-2 0-3,3 1-3,-2 0-14,3-1-27,-1 2-34,0 0-30,1-2-28,1 2-24,0 0-24,0 0-6,2 0-3,1 0-4,-1 0 3,4 0 8,0 0 7,3 0 8,4 0 2,2 0 2,3 2 1,1-1-4,7 0 6,0 0 1,6 1 16,1-2 33,6 0 42,3-2 54,5-1 30,4-3 19,4-2-2,5-4-29,0-2-32,3-2-54,1-2-32,1-1-27,2 0-12,3 0-5,0 2-11,1 2-14,1 2 12,1 1-7,0 1-10,1 2 4,3 1-2,2 2 8,0 1-16,3 1 2,-2-2 14,0 1-1,2 1-11,-4-3 10,0 0-5,-1-1 7,-4 1 2,-1-2-9,-6 1 21,-4 0-10,-6 0-17,-7 2-29,-8 1-126,-6 0-96,-10 1-165,-7 3-215,-11 1-101,-8 0-42,-9 0 87,-9-5 84,-6-2 143</inkml:trace>
  <inkml:trace contextRef="#ctx0" brushRef="#br0" timeOffset="174440.9775">8154 10901 343,'-10'-8'372,"-1"2"22,-1 4 7,4 6-133,-1 6-115,0 5-49,2 5-9,0 6-16,3 3 1,3 2-11,1 4-18,3 0-15,1 2-10,1 1-2,1-1-12,1 1-16,-2 1 4,0 0-6,-3-3 0,-1-1 0,-2-5 6,-1-3 16,0-5 1,1-5 6,-1-5 5,-1-7 6,1-6-1,0-9-8,3-8-11,3-8-8,3-7-13,4-3-14,2-2-1,1 1-6,2 5 11,1 3 7,2 5-2,-1 7 19,1 5-21,-1 8 33,-1 4-17,-2 9-11,0 4 14,-4 6-21,0 5 26,-4 2-23,-6 5 20,-1 2 12,-5 1-13,-2-1 8,-6-1-6,-2-1 0,-2-4-8,0-2 16,-2-4 28,0-6 17,0-4 6,1-4 7,1-7-4,2-4-33,3-6-48,0-5-39,4-4-48,3-2-71,3-4-83,3 0-71,1-1-90,3 1-38,2 0 7,4-1 52,4 1 74</inkml:trace>
  <inkml:trace contextRef="#ctx0" brushRef="#br0" timeOffset="174713.9931">8407 11194 65,'20'5'297,"-2"2"63,-4 3 51,-1 2-64,-2 4-53,-3 2-37,-1-1-56,-1 1-62,-1-1-46,-2-1-36,3-2-23,-4 0-16,0-1-12,1-3-7,-1-2-13,-1-2-19,0-1-65,-2-3-63,0-2-56,1-4-38,-3-4-35,2-6-23,1-3 10,0-6 36,0-2 60,0-2 103,-1 0 125,1 1 119,-2 2 137,0 3 61,0 5 16,0 5-49,2 3-72,2 2-93,0 4-108,3 2-88,1 1-83,3 1-56,1-2-80,3 0-68,0-1-18,1-2 27,3-3 54</inkml:trace>
  <inkml:trace contextRef="#ctx0" brushRef="#br0" timeOffset="174925.0052">8756 10895 216,'3'-17'315,"-1"3"26,-1 6 41,0 5-95,-1 8-51,1 5-38,-1 5-7,2 6 4,-1 6-4,2 3 6,0 5 6,2 1 6,0 4-5,1 0-23,-1 1-30,3 0-47,-1 1-42,-2-2-63,2-2-78,-3-2-64,-1-3-35,-1-4-58,0-5-59,-4-4-73,-3-5-54,-1-5-44,-4-9-20,-2-5 23,-2-9 45</inkml:trace>
  <inkml:trace contextRef="#ctx0" brushRef="#br0" timeOffset="175067.0133">8688 11333 40,'-11'-11'415,"0"0"106,4-1 63,2-1 37,5 1-128,5-2-158,7 0-93,4-1-95,6 0-62,4-1-34,5 1-44,4-1-75,0 3-60,2 1-111,-1 3-144,-2 3-137,-5 4-45,-6 2 22,-6 4 29,-5 0 98</inkml:trace>
  <inkml:trace contextRef="#ctx0" brushRef="#br0" timeOffset="175667.0476">7190 12385 282,'-10'-14'401,"3"2"50,0 0 29,1 4-133,4 1-88,0 2-62,4 4-24,3 2 28,2 4 30,5 3 6,2 3 31,4 3 0,3 3-36,3 3-63,0 0-53,2 1-19,2 3-32,0-2-7,1 0-16,108 79 60,-116-83-118,-1-2-29,-3-1-48,-3-3-70,-3 0-83,-3-4-50,-5-2-83,-1-3-104,-5-5-96,-3-4-19,-1-8 37,0-7 37,0-7 87</inkml:trace>
  <inkml:trace contextRef="#ctx0" brushRef="#br0" timeOffset="175904.0612">7609 12247 279,'1'-32'405,"-1"6"40,0 6 28,-1 7-136,-3 5-75,-2 10-65,-3 8-49,-1 10 0,-5 9 37,-1 6 28,-1 5 15,-21 50 231,17-42-264,1 2-47,0-3-35,2 1-25,3-4-24,0-4-9,2-3-5,4-4-22,-2-6-9,6-6-22,-1-4-13,2-2-4,0-5-32,3-4-42,-1-5-105,1-6-47,1-5-63,1-4-100,1-3-68,-2 0-89,0-1 23,0-1 22,0 0 53,-3 0 76</inkml:trace>
  <inkml:trace contextRef="#ctx0" brushRef="#br0" timeOffset="176577.0996">9087 11577 97,'2'-3'337,"-1"1"30,1 1 25,0-1-20,1 1-94,0 1-79,1 1-32,4 2 3,1-3 40,3 3 32,2-1 16,3 0 0,2 0-8,2-1-22,-1 0-61,4-1-74,-1-1-46,0-1-24,-1-1-16,0 1-54,-3-1-66,-1 0-67,-3 1-37,-4-1-49,-3 1-103,-3 0-67,-7 4-69,-4 4-7,-8 1 4,-6 4 30,-6 2 97</inkml:trace>
  <inkml:trace contextRef="#ctx0" brushRef="#br0" timeOffset="176717.1077">9092 11831 557,'-23'30'472,"5"-5"25,5-5 16,8-4-200,7-3-122,6-4-69,6-3-39,6-3-18,3-2-25,5-3-37,5 0-41,3-1-36,2-1-100,4-2-116,2 1-119,2-1-45,-1-2-6,2 1 5,-1-3 82</inkml:trace>
  <inkml:trace contextRef="#ctx0" brushRef="#br0" timeOffset="177009.1244">9830 11444 294,'-7'-22'457,"0"2"34,2 5 18,1 4-79,2 9-168,0 6-73,-1 10-46,2 6 27,0 9 43,1 5 9,1 5 0,1 2-45,1 3-27,1 1-46,2 3-44,1-1-13,2 1-60,-1 1-82,0-2-74,2-2-77,-3-4-126,2-3-122,-1-6-83,1-7 11,0-9 29,0-11 41,2-9 99</inkml:trace>
  <inkml:trace contextRef="#ctx0" brushRef="#br0" timeOffset="177288.1403">10077 11603 127,'10'-29'418,"-2"5"34,-2 6 21,0 7 10,-2 9-210,-1 8-128,-3 7-68,0 6-34,2 3-14,3 2-15,-1 0-2,5-1-2,2-1-2,3-4-2,3-2-3,4-7 2,1-2 3,1-7-1,1-3-7,-3-4 12,-1-4-2,-3-3 6,-4-5-12,-5-3 6,-5-6 4,-6-1-16,-7 0 27,-4 1 11,-5 2 21,-3 5 13,-5 3 0,-1 7-17,1 5-52,1 6-37,3 4-55,5 5-100,8 1-105,3 2-117,7 0-44,4 0-18,5-2 18,4-3 75</inkml:trace>
  <inkml:trace contextRef="#ctx0" brushRef="#br0" timeOffset="177783.1686">10691 11960 60,'2'30'236,"0"-5"28,-1-6 106,-1-4-51,-1-8-29,2-5-14,1-9-12,1-5-20,3-10-103,3-6-58,1-6-29,2-3-22,2-5-9,0-1-10,-3-2-1,2 0-7,-1 0-3,-2 1-4,-1 3-3,-1 3 24,-2 6 81,-3 7 38,1 6 18,-2 6 16,-2 9 33,-2 7-9,0 11-65,0 8-23,1 6-3,1 3-19,1 4-24,3 2-12,1 1-23,3-1-8,5-2-23,-1-3 3,1-3-11,2-4 4,0-4 13,0-6 2,0-4 2,-1-5 3,0-6-13,0-7-16,-2-5-29,2-7-37,-1-5-48,-2-8-31,1-4 8,-3-3-6,14-103 140,-20 119 160,-2 6 14,1 6 4,0 7-47,-2 7-50,0 6-33,0 6-14,-2 4 7,4 3-11,-1 5-16,3-2-66,1 3-73,2-1-55,0-3-54,1-2-64,1-4-66,4-5-7,1-6-17,1-4-44,3-7-12,0-7 39,3-8 68,1-6 61</inkml:trace>
  <inkml:trace contextRef="#ctx0" brushRef="#br0" timeOffset="178006.1814">11369 11514 6,'8'-29'357,"-3"6"61,-3 4 32,-2 6 20,-3 5-146,-2 8-109,-2 6-79,0 5-42,-2 4-17,3 2-5,2 1 5,3 0 5,2 0 5,4-3 18,6 1 22,1-3 9,5 0 5,3-3-4,3-1-11,1-1-30,0 1-34,0-2-22,-3 0-8,-2 4-11,-6-1-3,-3 3-4,-7 3-10,-7 2-16,-7 4-107,-6 2-54,-6 5-116,-5 3-197,-7 1-106,-5 1-45,-5-2 60,-2-7 40,-1-7 108</inkml:trace>
  <inkml:trace contextRef="#ctx0" brushRef="#br0" timeOffset="206095.788">5775 8757 105,'-6'4'163,"0"0"-37,3-3-24,0 0-24,2 2-15,-2-3-8,3 1 7,0-1-5,1-1 6,1 1 8,0-3-1,-1 2-2,2 1-17,-2-1-7,2 1-19,0 0-22,-2 0-18,1 0-16,-2-1-12,1 0-13,-1 1 1,-1-1 10,-1 0 7,-1 1 11,-1-1 6,0-1 11,-1 0 10,0 0 4,-2 1 21,3-2 14,-3 1 8,1-1 8,1 1-9,2 0-35,1-1-57,2 3-102,0 0-56,0 0-35,0-2-12</inkml:trace>
  <inkml:trace contextRef="#ctx0" brushRef="#br0" timeOffset="207197.8511">4713 12153 41,'-8'-4'179,"2"-1"24,-1 0-47,2-1-21,0-2-2,1-1 2,1-2 4,2-1-1,-2-1-1,3-2-4,0 1-11,0 2-16,0 1-22,3 2-22,-2 0-18,1 4-17,3 0-15,0 1-7,1 3-2,1 1-2,0 3 4,1 2 0,0 2 0,-2 1 1,1 2-6,-2 3 4,-4 4-4,1 1-6,-4 3 0,-1-1-1,-1 1-3,-3-2-4,-1-2 3,0-2 5,0-3 3,-2-4-1,0-6 4,1-5 4,0-8-4,-1-7-4,2-4-1,1-4 3,0-4 8,2 2 5,2 2 5,2 3 2,2 5 0,3 2-3,3 2-8,2 7-5,4 2-4,-1 5 2,4 2 1,2 5 1,-1 2 1,0 2 0,0 0 2,-3-1 1,-2 0-1,-3 0 1,-2-1-1,-7-1 6,0-1-2,-7 0 1,-2-2-2,-3-1 0,-4-3-1,-2-2-3,-3-4-2,-1-2-1,-1-4-2,-1-5 1,2-1 1,1-1-1,3-1-1,4-1-26,5 2-47,5 0-69,6 2-102,5 3-86,3 1-43,3 2-1,2 0 33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4095.875" units="1/cm"/>
          <inkml:channelProperty channel="Y" name="resolution" value="6553.3999" units="1/cm"/>
          <inkml:channelProperty channel="F" name="resolution" value="10E-6" units="1/cm"/>
        </inkml:channelProperties>
      </inkml:inkSource>
      <inkml:timestamp xml:id="ts0" timeString="2023-12-25T02:16:05.77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13067 4430 45,'-1'-1'81,"-1"-1"-22,1 0 2,1-1 3,0 0-8,-1 1-5,1-3 14,0 1 17,-2 1-13,4-1-2,-2 1 3,0-2 9,0 2-16,0 1 11,0 1 10,0-1-1,0 1-5,0 1-9,0-1-19,0 1-10,-2 0-15,1 0-3,1 0-10,-3 0-5,3 0 0,-1 1 7,1-1 11,-1 1 2,0-1 12,1 0 15,0 0 20,0 0-1,0 0-3,-1 0 1,1 0-8,0 0-16,0 0-19,1 0-12,1 0-9,-1 2-1,3-1-6,0 1 2,0 1 6,1-1 6,1 1 21,1-1-2,-1-1 2,-2 0-1,2 0-11,-1 1-15,-1 1-15,5 0 1,-1-1 7,1 2-1,2-4-11,-3 2 14,-1-1 1,-2 1 10,-1 0-17,1-1 3,1 0 10,-1 0-4,-3-1-9,1 0-12,-1 0 0,-1 0 14,-1 0-1,0 0-22,-1-1 8,0 0-7,0 1-10,-3 0-5,0 2 3,0 0 18,0 1-2,-1 1-6,1-1 21,-2-1 10,0-1 16,0-1-5,4 0 13,2 0-2,0 0 0,0 0-18,2-1-16,0 1 10,1 0 4,1 0 25,0 1 4,0-1 19,-1 0 6,-1 0 36,5 0-4,0 0 0,0-1 6,0 1-8,-2-1-2,0 0-42,-2 2-2,1 0-6,-1-1-8,-2 0-9,-1 0 3,-2 0 0,0 0-7,2 1-1,0-1-4,0 1 1,2 0-4,-2-1 7,1 0 0,0 0 4,-1 0 4,0 0 6,-1 1 3,0 0 2,1-1 23,-2 0-14,4-1 2,-2 0 12,1-1-18,0 1 16,-1 1-37,0 0-4,0-1-8,2 0-21,-2 1 9,2 0 4,-1 1 6,1 0-21,-2 0 6,3-1 11,1 0 0,0 1-23,-2-1 8,1 0 30,-2 2-6,-1-1-4,1-1 3,-1 2 16,2-4-27,1 2 4,-2 0 2,0 0-19,-1 0-7,0 0-34,3-1-32,-2 0-67,1-1-91,0 2-8,-3 0-84,0 0-103,-2 0-54,-1-2 7,0-3 56,1-3 9,-3-2 85</inkml:trace>
  <inkml:trace contextRef="#ctx0" brushRef="#br0" timeOffset="1126.0644">12714 4406 4,'-3'1'192,"2"0"25,-1 0-18,1 0-41,-2-1 58,0 0 11,-1 0 7,-3 0-7,0 2-14,0 0-17,-3 1-84,2 1-67,0 0-25,-1 1-10,1-1 9,-1 0 1,1 0-2,-1 0 29,1 1 0,-1-3-5,2 1-27,0 1-8,0-1-2,3-2 7,-2 0-13,6 0-7,-1 0 23,2 2 5,1 0-7,3-1-18,1 0 21,3 1-2,3-5-4,0 1-3,0-1 6,2-1 12,-2 1-11,0 1 1,2-2-2,-2 0 1,-2 0-3,-1 1-22,-1 0 20,-2 0 2,-4 1 2,3 0 10,-3 0 30,-1 1 58,1 0-3,-2 0 18,2 0-7,2 1-15,-2 0-24,-1-2-63,-2 0-73,2-1-70,2-1-119,3 3-155,1 2-125,0-2-38,-2 0 20,-2-2 34,-2-10 109</inkml:trace>
  <inkml:trace contextRef="#ctx0" brushRef="#br0" timeOffset="4155.2376">2779 599 276,'-2'-10'398,"-1"1"49,-1 1 69,1 1-62,-1 2-20,-2 0-29,2 2-48,-1 1-35,0 3-58,1 3-76,1 3-59,-1 4-56,0 5-38,-1 3-8,1 3-1,-1 5-11,1 2-33,-1 3 11,3 3 14,-1 2-7,1-1-15,0 3-48,1-2-64,0 1-83,1-3-65,3-2-94,-2-3-95,3-4-44,-1-4-22,-1-6 15,1-6 29,2-8 76,2-7 94</inkml:trace>
  <inkml:trace contextRef="#ctx0" brushRef="#br0" timeOffset="4447.2543">2994 645 178,'10'-18'324,"-5"5"35,-2 4 30,-6 5-127,-3 7-66,-5 4-38,0 8-58,-3 4-18,-3 2-29,-2 6-13,-2-1-22,0 2-23,2 0 20,1-1 8,2-4 2,3-3 12,1-3-6,2-2 16,3-4-11,3-2-11,0 0 5,2-2-4,2 0 14,2-1 1,2 0 12,1 2-5,1-1 2,1 0 10,2 1-15,0-1-6,4 2-14,0-1-24,1 1-14,1 1-18,3 0-22,-2-1-56,3 1-72,-1-3-73,-1 2-95,-5-3-74,-2-1-19,-4-2 27,-3-2 57</inkml:trace>
  <inkml:trace contextRef="#ctx0" brushRef="#br0" timeOffset="5238.2996">2768 1572 152,'0'-23'238,"0"2"18,0 1 38,-1 1 27,1 3 0,-1 3-19,-2 4-40,0 6-63,-2 6-63,-2 6-46,-16 59 66,13-37-126,3 3-5,1 0-12,-1 2-7,3-1-2,1-2-2,-1 1-1,3-4-1,-1-2-18,2-3-1,0-3-17,0-4-11,-2-3-11,2-3-17,0-4 3,2-4-5,-1-4-6,1-9 1,0-4-18,1-6-3,2-5 0,0-6-12,1-4 9,-1-2 6,0-2 34,0 2 36,-3 4 38,1 5 52,0 3 41,-1 5 30,0 5 8,0 2-9,0 6-29,-1 4-35,1 4-17,0 4-19,0 6-5,3 0-8,-1 3 19,1 1 0,0 2-12,0-1-6,2-1-12,0-1 12,0 0-15,0-2-5,1 0 3,1-4-1,-2-1-1,2-3-6,-1-4 0,5-3 6,0-6-7,2-3 7,5-4-5,-2-6 8,1-3-7,2-3-9,-2-2 8,1-2-12,0 0 6,-2 2-14,-2 1 6,-1 4 4,-3 3-19,-2 4 24,-2 4 17,-3 4 22,0 5 30,-3 5 64,-2 7 50,-2 6 29,-2 6-3,-1 4-17,-1 6-31,1 3-48,-3 2-18,0 4-125,1 1-65,0 2-73,1 0-132,-2 2-164,0 1-107,-3-2 21,-1-3 23,-2-4 58</inkml:trace>
  <inkml:trace contextRef="#ctx0" brushRef="#br0" timeOffset="6167.3527">2929 2210 1,'-2'-7'271,"-1"-1"65,-1-1 52,-1 1-46,0-1-29,-1 0-39,-2 1-58,0 1-55,-2 2-62,0 2-33,-3 4-25,-1 5-15,-2 5-10,-1 6-9,-1 5 12,-1 6 7,0 5-1,1 3 7,1 4 12,2-1 1,1 0-2,2 0-13,3-3-3,2 0-7,3-3-15,3-1 1,3-2-8,4-4 9,4-4-7,3-3-3,1-4-1,3-3-6,1-5-9,0-3-24,2-2-14,0-4-8,-1-3-1,-2-4-39,0 0-46,-1-3-37,-4-1-24,0-1-14,-5-1-11,-3 2 33,-4 0 55,-3 3 59,-4 4 55,-4 0 50,-1 3 57,-2 1 78,0 2 56,1 1 27,2 0 9,1 0-5,3 0-53,2 0-60,3-1-64,2 0-21,2 0-22,3-1 5,4-1 6,3 0-14,3-3-8,0 0-11,2-1-20,3 1-32,1 0-47,-3 0-72,2 2-64,-4 2-83,-4 1-66,-2-2-36,-6 2 26,-1 2 66</inkml:trace>
  <inkml:trace contextRef="#ctx0" brushRef="#br0" timeOffset="6288.3596">2938 2596 770,'-5'6'453,"4"-2"25,0 0-124,-1 0-140,4-1-87,-2 2-60,3 1-51,2 4-66,5 5-119,-3 9-154,4 5-85,-7 8-35,-2 8-2,-5 4 30</inkml:trace>
  <inkml:trace contextRef="#ctx0" brushRef="#br0" timeOffset="9396.5374">2732 3135 7,'-2'3'211,"-2"-1"37,0 0-19,1-2-20,-1 2-2,-1-2 1,0 0-31,1 2-21,-2-2-13,2 1-15,-1 1-14,0-2-10,1 2-10,-1-1-6,0 0-13,1 1-9,0-1-21,-1 2-13,1-1-9,-1 1-10,0 1-7,1-1-2,-1-1 2,0 1-3,1-3 10,1 2 16,0 0-4,3-1-7,0 1-13,2-2 3,0 0-6,2 0-4,1-2 28,2 0 32,2-1 30,0 0 0,2 1 31,1-1 15,1-1-5,1-1-28,2 1-4,-1-1-7,0-1-25,0 2-16,-1-1 18,1 0-13,-1 2-26,1-1-3,-2 0-26,0 1-1,0 0-63,-2 0-48,-3 2-45,0 0-20,-1 1-12,-2-1-50,1 2-51,-5 0-35,-3 3-45,-3 0-62,-3 4-28,-2-2 19,0 1 65</inkml:trace>
  <inkml:trace contextRef="#ctx0" brushRef="#br0" timeOffset="9601.5491">2825 3190 283,'-4'3'379,"0"-1"42,2 1 10,0 1-91,1 0-77,-1 3-69,-1 2-58,1 3-23,-1 0-22,2 5 15,-2 1 25,2 3 6,-1 0 1,2 4 21,0 1-42,-1 1-34,1-1-29,-1 1-44,-1 0-59,-1-1-83,-1-2-18,1-2-32,-1-3-60,3-3-57,0-3-30,0-5-55,1-4-50,0-8-6,2-10 34,3-10 68</inkml:trace>
  <inkml:trace contextRef="#ctx0" brushRef="#br0" timeOffset="10825.6192">3660 604 226,'-8'-15'279,"0"0"57,2 3-37,3 1-42,0 3-17,0 1-51,2 2-36,1 3-50,2 4-75,0 3 3,0 7-16,0 2 6,1 6-16,1 4 4,3 6 24,-2 3 2,-2 7 3,-2 3-4,-4 4 20,-3 6-10,-1 3-9,-4 2 1,1 5-9,0 0-27,2 1 5,2 0 4,0-1 5,6 0-28,4-3 7,3-4 25,2-3-15,4-6-10,0-5-7,1-5 27,2-5-2,2-3 2,1-4-26,-1-4 15,-3-4 12,-2-3-20,-2-2-2,-3-2 0,-1-3 22,-2 2-15,-5 0-6,-5 2 9,-3 4-4,-4 0-4,-2 7 0,-1 1 1,0 4 1,3 2-5,1 2 1,0 3-2,2 1 7,0 3-2,4 0 10,4 2-3,4 0-10,2 0 20,2-2-7,1 1-15,1 0-5,0-1 19,0-1 27,-2 3-23,-1-1 14,0 3 13,-1 1-12,-3 1-18,-2 3-15,-2 3 10,-4 0-20,-5 4 12,0 1-9,-6 0 20,-2 0 11,-3-3 19,0 0 26,-1-4 4,-1-3 41,2-6 5,2-3-17,3-7-50,2-4-58,3-8-113,2-5-200,2-5-146,4-9-62,0-10-3,3-14 18,2-16 97</inkml:trace>
  <inkml:trace contextRef="#ctx0" brushRef="#br0" timeOffset="14842.8489">5049 410 271,'1'-6'302,"0"2"14,-1 2-36,2 2-97,-2 0-76,2 2-40,1 0-22,1 2-11,1 2-9,-1 0 1,1 3-12,-1-1 10,1 1-15,1-1-15,-2 1-25,1-2-40,-1 0-37,-1 1-56,-3 1-31,-2 1-63,-2 2-17,-4 1 13,-2 0 29</inkml:trace>
  <inkml:trace contextRef="#ctx0" brushRef="#br0" timeOffset="15276.8738">4935 705 3,'-6'12'206,"6"-2"19,1-3 16,3-4-62,5-5-47,4-2-26,4-5-12,4-2-13,2-2-12,1-2-33,0 1 18,2 2-21,-3 2-22,-1 3-7,-4 2-8,-4 2 1,-3 6-19,-6 2 21,-3 4 48,-4 7 5,-6 5 5,-2 4 4,-3 4-10,-2 4-31,-3 0-19,1 0-8,-1 0-14,3-3-23,2-2-31,0-3-8,1-4-31,3-3-20,1-6-10,2-3-7,2-4 20,1-5 23,1-5 17,0-2 22,-1-3 29,1-5 35,0 1 23,0-3 20,0 2 61,1 1 54,-1 2 38,2 3-4,0 1-10,2 4-2,1 1-43,2 1-44,2 1-30,4 1 7,-1 1 3,4 1-22,-1 0-12,3 0-2,-1 3-9,3-2-4,-1 2 3,1-1-2,2-1-12,-3 2-12,0-1-44,-2 0-48,-2 0-57,-2-1-33,-1 0-20,-2-2-24,0-1-27,-3-3-14,0-2 13,0-3 24,1-5 22</inkml:trace>
  <inkml:trace contextRef="#ctx0" brushRef="#br0" timeOffset="15578.891">5411 536 56,'5'-26'322,"-1"6"35,-2 3 14,-2 5-85,-2 7-71,-2 3-67,0 6-83,0 2-35,0 3-14,2-1-11,0 1-12,1 0-2,1 0 0,0-1 7,1 0-7,0 1-5,1-1 16,0 0 62,1 3-2,0 0 18,-6 5 18,0 3 15,1 2-1,-1 3-55,1 2-5,0 2-28,0 1-13,2 0-8,0 0-18,2-2-6,0 1 32,-1-4-3,1-1-5,0-2-7,-1-2-10,2-4-26,-2 0-65,2-4-26,-1-2-15,0-1-21,1-5-24,1-3-19,0-6-9,1-4-50,2-7-23,-2-5 8,3-7 30</inkml:trace>
  <inkml:trace contextRef="#ctx0" brushRef="#br0" timeOffset="16166.9247">5580 543 182,'7'-31'280,"0"5"45,-2 5-32,0 4-45,0 4-39,-2 7-26,-2 3-84,-2 7-40,-1 5-47,-2 3-3,-1 3 11,3-1 9,1 1 9,3-1-16,2-2 9,1-2-20,1 0-24,3-3-27,2-3 17,-1-3 6,3-1 4,1-3-28,0 1 19,-1-3 16,-1-2 3,0 2-1,-2 0-13,-1-2 34,-3 4-14,-1 1-21,-2-5-4,-2 2-14,-1-1-2,-3 0-14,0 3-7,-2-1-20,-1 0-3,4-2 8,-3-1 13,1-1 19,-2-3 9,1-1 25,2-1 11,-1-1 21,0 1 36,1 4 16,0-1-1,1 3 1,1 3 5,1 4-3,0 4-25,0 8 1,0 5 24,1 4 5,0 5 4,2 4 5,2 3-34,-2 2-10,1 1 18,-4 3-20,1-1-16,-1 0-37,2-1 32,-2-2 2,4-3-46,-1-3-19,-1-3-30,1-3-1,-1-5-36,0-3-27,-3-1-23,-1-7-18,0-2-11,-4-4-9,1-7-24,-2-1-38,0-4 31,-3 1 80,1-1 80,-1 1 95,0 0 132,0 1 160,1 2 38,1 1-11,1 2-23,1 0-55,1-1-88,4 2-98,2 0-44,3-1-30,2 0-4,2-2-20,5-1 24,1-4-18,4 0-25,2-3-23,0-1-69,3 1-38,1-1-89,-1-2-66,-1 2-61,-3-1-15,-1 0 34,-2 0 39</inkml:trace>
  <inkml:trace contextRef="#ctx0" brushRef="#br0" timeOffset="16461.9415">5917 599 163,'8'-8'310,"-1"3"52,0 0 36,0 0-58,0 1-81,0-1-75,3 0-44,3-1-50,1 0-36,4-1-12,0-3-3,0 2-31,2-1-18,0 0 9,0 0-23,1-1-23,-5 0-30,-1 2 21,-3 0-23,0 1-6,-4 0-7,-4-1-16,-6 0 5,-2 0-15,-2 0 12,-1-2 11,2-1 37,0-1 58,0 1 38,0-1 34,1 1 28,2 2 12,1 4 4,1 0-49,0 5-6,-2 5 6,0 3-10,-1 6-4,-1 5-19,1 4 31,-2 4-7,-1 2 23,0 1-29,-1 0-36,1 2 3,-2-2-53,0 1-90,0-1-111,-1-2-51,0-1-72,1-5-36,3-7 8,0-5 63</inkml:trace>
  <inkml:trace contextRef="#ctx0" brushRef="#br0" timeOffset="16592.949">6104 698 48,'10'-1'224,"-2"1"26,0 1 12,1 3-94,0 3-50,0-1-24,1 3-19,0 2-10,-1 2-25,1 0-25,0 1-38,-1-2-48,1-1-39,0-2-104,-1-2-38,0-5-8,0-4 12</inkml:trace>
  <inkml:trace contextRef="#ctx0" brushRef="#br0" timeOffset="16958.97">6558 391 41,'12'-27'292,"-4"3"38,2 6 16,-4 2-53,-3 6-62,1 5-63,-1 4-28,-3 7-28,2 4-5,-4 7-7,1 2 0,1 3-8,1 2-29,-1 3-8,4-2-8,-1 3-25,-1-2-25,1-1 7,-1 1 2,2-3 5,-3 0-6,2-3 5,-2-3-27,0-3 1,-1-2 18,-3-2-6,0-2 1,-3-2 9,-1-3 22,-1-3-10,0-3-24,-2-3-4,0-1 2,0-4-7,2-1 3,-1-1 10,1 2 16,0-1 29,1 3 38,-1 3 27,3 0-5,-1 3 3,2 2-21,1 1-14,0 3-52,0 2-55,2 1-26,-2 2-54,2 0-53,2-3-93,4 1-55,2-3-103,4-2-34,1-4 2,4-4 50,2-6 66</inkml:trace>
  <inkml:trace contextRef="#ctx0" brushRef="#br0" timeOffset="17079.9769">6696 497 46,'18'-10'388,"-4"3"45,-3 1 24,-1 2 11,-2 2-167,1-1-144,-3 4-91,0 2-40,0 1-18,-3 2-13,0 2-37,-6 1-63,-1 4-77,-2 1-107,-1-1-88,1 2-37,-3-1 18,-4-5 51</inkml:trace>
  <inkml:trace contextRef="#ctx0" brushRef="#br0" timeOffset="17522.0022">5403 1000 24,'-3'-6'378,"-1"0"45,1 1 28,1 3 8,-2 0-151,3 0-124,0 2-73,0 2-54,1 2-24,2 2-9,-1 3-21,1 3-26,0 0-57,-2 2-55,2 2-76,-2 2-81,-3-1-82,-3 0-28,-1-2 24,-2-3 45</inkml:trace>
  <inkml:trace contextRef="#ctx0" brushRef="#br0" timeOffset="18073.0337">5254 1158 57,'-5'9'372,"-1"1"31,2 2 4,1 1 6,-1 1-177,-2 1-123,0 2-69,-2 1-34,-1 1-16,-1 1-27,-2 2-33,3-1-19,0 0-9,2-3-15,0-3-6,3-3 10,4-7 20,6-5 15,3-6 9,9-8 19,3-6 16,8-4 10,2-4 2,1-4 9,3 2 14,-1-1 14,4 2 13,-3 3 31,-2 2 1,-2 5-29,-6 2 0,-5 5-8,-6 4-7,-4 7-20,-7 5-11,-6 8 35,-3 5-2,-4 3 7,-4 3-28,-4 1-3,1 1-27,-1 0-36,2-1-27,1-3-38,1-4-3,-1-6-27,5-5 19,1-2-7,3-3 9,1-2 46,-1 2 34,2 1 41,-1 2 39,2-1 53,0 4 43,0 1-24,-1 0 16,-1 3 0,2 1-9,-1 3-12,0-2-20,1 2-8,3-1-38,-1-2-41,1-1-27,1-1-25,-1-3-19,3-4-9,2-5 5,3-3 10,3-5 11,3-5 1,2-3 8,3-2 16,0-1 11,-1 0 21,1 2 24,-3 2 22,-2 2 14,-4 6 16,-3 2 4,0 4 12,-2 4-11,-1 6-16,-3 4-13,-1 4-32,-3 2-31,0 3-42,-4 2-49,-2 1-63,-2 0-28,-4 0-4,0 1 12</inkml:trace>
  <inkml:trace contextRef="#ctx0" brushRef="#br0" timeOffset="18309.0472">5399 1612 28,'-13'20'322,"4"-3"36,1-6 21,4-1 4,3-6-125,4-2-92,2-5-42,4-2-31,1-4-14,0 2-25,0-1-21,-3 4-15,2 2-23,-3 3-5,-1 4-9,-1 5 15,-3 5 14,-3 1 3,-1 4-4,-2 1 3,0-2 4,0-1-10,3-1-12,-1-3-8,3-2 2,2-3 4,3-4 6,2-1 2,2-5 5,3-2-26,0-6-4,3-2-34,3-5-43,1-5-67,1-3-71,-2-3-72,0-5-49,0-4 1,-1-3 24,2-3 56</inkml:trace>
  <inkml:trace contextRef="#ctx0" brushRef="#br0" timeOffset="18434.0543">5739 1331 324,'13'-21'412,"-2"1"32,-1 4 21,-2 2-118,0 3-133,-1 2-66,-4-1-66,2 5-44,0 3-47,-2 2-61,0 6-61,-1 2-87,-2 3-53,-2 1-52,-4 2-47,-2-2 8,-1 1 40,1-2 43</inkml:trace>
  <inkml:trace contextRef="#ctx0" brushRef="#br0" timeOffset="18590.0633">5747 1383 129,'-2'11'322,"0"0"20,1 0 14,1 1-56,1 2-123,0 0-57,-1 3-25,-1 1-11,1 3-7,1 2 14,0 0-19,0 0-47,-2 1-23,0-2-25,1-1-46,0-2-78,2-3-31,1-5-25,1-3-73,0-5-49,1-6 2,2-8 32,1-7 25</inkml:trace>
  <inkml:trace contextRef="#ctx0" brushRef="#br0" timeOffset="18902.0811">5953 1269 56,'10'-24'235,"2"3"15,-3 3 12,1 3-76,0 1-26,1 2-15,-1 2 9,1 0-7,2 3-14,0 0-6,2 0-22,-1 2-25,-1 0-31,-1 1-6,0 2-6,-1 3-16,-1 0-16,1 3-2,-1 1 11,-2 3 11,0 3 13,-1 4 5,1 4-12,-3 1 10,1 5-3,-1 1-5,-2 2-8,1 1-9,-1 2-13,-2 1-2,1 0 0,0 2 1,-1-3 1,1 0-8,-2-3 25,-3-3-13,-1-3-4,0-3-7,-1-3-4,0-2-3,-1-5-34,-3-1-52,0-3-72,-4-3-69,1-1-119,-3-1-51,-1-1-5,-3-1 35,0-2 60</inkml:trace>
  <inkml:trace contextRef="#ctx0" brushRef="#br0" timeOffset="19254.1012">5933 1511 146,'-4'-14'254,"0"-3"2,1 4-16,1-1-87,2 4-35,0 1-32,0 6-16,2 2 18,-2 2-1,1 7 3,1 1-13,-2 5-10,0 3 12,-1 1-16,-1 1-6,0 0-29,2 0-2,-1-1-30,1-2-4,1-4 1,-1-2-4,3-3 13,-1-6-4,3-4 36,1-6-19,0-3-5,2-4-1,0-1-4,-1 1-8,1 0-16,-3 3 12,1 3 14,-2 1 1,-1 3 0,0 5 5,-1 2 37,1 2 1,-2 0-4,0 2 5,-1 1 10,0 0 7,-1-1-14,-2 0 2,1 0-14,0 0-14,0-4-38,4-1-63,2-5-99,3-5-110,4-4-106,1-3-46,2-5-8,3-1 44,2-4 76</inkml:trace>
  <inkml:trace contextRef="#ctx0" brushRef="#br0" timeOffset="19536.1174">6436 1396 239,'-9'2'414,"1"-1"42,4-2 3,0 0-68,3-3-154,2-1-90,3-2-69,4-1-24,4-4-7,2 0-11,3 0-4,1-1-15,-1 1 1,2-1-22,-1 0-14,-1 1-38,-2 2-27,-2 3-42,-2 2-51,-4 2-46,-2 3-48,-5 0-43,-5 3-42,-5-1 10,-1-2 32,1 0 43</inkml:trace>
  <inkml:trace contextRef="#ctx0" brushRef="#br0" timeOffset="19820.1336">6535 1166 231,'-2'-16'336,"2"2"33,2 1-11,-2 4-98,1 3-57,1 6-41,-3 6-31,-1 7-19,-1 8-7,-1 3-5,-1 5-22,-1 5-38,-3 3-18,0 1-9,-3 4-34,0-2-60,1-1-74,0-2-53,-3-4-60,5-6-35,1-6-17,2-5 33,5-9 54,3-7 60,3-7 61,3-4 47,1-3 65,1-1 54,0 1 45,1 2 35,-1 3 13,2 3 19,-2 2-6,3 4-20,-3 4-24,1 3-23,-1 3-19,0 3-23,0 3-30,1 0-38,-2 1-48,-1-1-52,7 11-330,-10-18 158,1-6 10,1-4 28</inkml:trace>
  <inkml:trace contextRef="#ctx0" brushRef="#br0" timeOffset="20143.1521">6838 1211 118,'11'-25'284,"-4"4"31,0 4 21,-2 5-73,0 7-66,-1 4-32,-1 5-2,1 7-20,-3 5 14,0 3-35,1 4-11,0 1-33,-1 1-24,1 2-33,-1-1-27,1 1 13,3-1-40,-2-1 20,4-3 2,-5 0 31,0-4-8,-2-1-8,-1-6 4,-2-2-70,-4-4-62,4-3-49,-4-1-22,0-5-26,-2-2 15,-3-1 87,2-1 115,0 1 141,1-1 38,2 3 40,-2-1 27,5 1-37,-2 4-49,0 2-82,2 3-14,0 3-12,1 1-42,1 1-35,0-1-85,4 1-109,2-2-132,1-2-81,4-5-31,2-4 12,3-9 65</inkml:trace>
  <inkml:trace contextRef="#ctx0" brushRef="#br0" timeOffset="20262.1589">7025 1349 229,'22'-7'492,"-3"4"39,-4 1 27,-3 0 8,-1 2-243,-2 2-150,-3 2-86,0 3-58,-3 3-65,-1 2-68,-4 5-159,-1 4-150,-7 2-83,-6 4-19,-5-1 17,-9-1 45</inkml:trace>
  <inkml:trace contextRef="#ctx0" brushRef="#br0" timeOffset="22897.3096">7821 666 103,'-3'0'255,"-1"-1"58,-1 0-3,0-2-7,2 1-31,-2-2-5,3 0-27,-1-2-42,2-2-49,1 1-43,1 0-4,3-1-16,-1-1-4,2 2 11,1-1 11,2 2-2,0 0-15,2-1-12,1 0-14,-1 2-22,3-1-36,-2 3 1,3 1 19,-2 2-11,0 2-4,0 1 1,-1 1 26,-2 3-1,0-1-32,0 2-3,-4 3 26,-3 2-5,-4 3-7,-2 5 14,-4 1-2,-2 6-9,-4 2-21,-3 2 55,-2 2-19,0-1-34,1-1 15,1-1 22,2-2-37,1-5-58,2-5 42,0-2-10,3-5 72,2 0-22,5-3 31,2-1 21,1-3 6,4-2-7,3 0-51,3-3 42,2-1 12,5-2 31,-1-1-27,0 0-20,1-2-48,-1 1-39,0 2-92,0-1-132,0-1-30,-1 3-10,-1 0-43,-1 1-46,-2-1 6,-3-2-6,-1 0-66,-2-3 2,-3 0 45,0-5 51</inkml:trace>
  <inkml:trace contextRef="#ctx0" brushRef="#br0" timeOffset="23101.3213">8109 596 133,'7'-33'314,"-3"1"79,0 5 20,-2 0-41,1 6-47,1 2-3,-2 4-57,-1 4 5,-1 3-44,2 6-74,-1 6-52,0 6-74,1 5 12,-2 4-81,0 1 38,0 1-21,-2 3-23,1-1-22,1 2-30,1-2-32,1-2-90,0 1-42,1-2-35,-1-4-31,3-5-79,0-5-17,0-6 46,1-4 52</inkml:trace>
  <inkml:trace contextRef="#ctx0" brushRef="#br0" timeOffset="23357.3359">8343 395 193,'13'-16'379,"-5"3"22,-1 4 13,-2 3-65,-2 4-125,-2 7-84,-2 5-61,-2 3-21,3 2-15,0 1-20,1 3-11,2-2 0,2-3-5,1 1 16,4-7-17,0-2-3,1 0 40,1-3-46,-3-4-2,0-2-17,-3-2 16,0-4 0,-3-1-23,0-3 32,-4-1 9,-4 0-6,-3 2 7,-5 1-7,-1 4-49,-1 1 0,-1 7-34,0 4-13,0 4-69,-1 5-70,1 3-77,2 2-51,1 0-5,0 2 2,2-2 60</inkml:trace>
  <inkml:trace contextRef="#ctx0" brushRef="#br0" timeOffset="24088.3777">7885 1554 196,'-12'-2'241,"2"2"-9,-1-3 41,3 1 4,0 0 23,4 0-6,-2-1-23,4-2-16,-1 0-64,0-1-46,5 0-15,2-1-16,0 0-19,3 0-30,3 2-16,-1 3 5,2 2-25,1 1-18,1 2-2,1 3 11,-1 0-26,2 4-27,-2 0-35,-3 4-11,-2 0-8,-2 1-14,-5 4 31,-3 3 26,-3 2 18,-7 2 12,-3 2 5,-2 1 13,-1-1 22,-1 0 60,0-3 75,2-3 66,4-5 37,2 0 11,3-5-41,3-1-59,2-2-50,3-2-73,2-5-41,4 1-10,5-3 54,-1-3-5,4 2-33,-2-4-14,2-1-23,-1 4-89,0-2-123,0 3-46,-2 0-45,0 1-51,0-1-58,-2 1-9,-1-2-37,-2-3-10,-3 0 23,2-3 53,-1-6 81</inkml:trace>
  <inkml:trace contextRef="#ctx0" brushRef="#br0" timeOffset="24373.394">8079 1487 36,'2'-20'358,"2"1"31,0 2 59,-2 1 11,3 2-175,0 1-100,0 3-79,2 4-27,1 2-65,-1 2-8,0 3-6,0 2 16,0 0-9,0 2-6,0 2 32,0-2-15,-3 3-17,-2 3 18,-2-1-3,-4 4-5,-2 2-22,-2 2 6,-1 2 18,-1-1-7,1-2 31,0-2 12,0-1 6,1-3-1,3-2-7,2-3-27,0-1-10,1-2 0,5 2-38,0-4-5,6-2-34,1-3-37,1-2-72,4-1-90,-1-3-73,1-5-67,1 1-7,1-4 22,1-2 55</inkml:trace>
  <inkml:trace contextRef="#ctx0" brushRef="#br0" timeOffset="24587.4063">8359 1349 12,'5'-3'333,"-5"3"32,-1 3 20,-3 4 9,1 2-120,-2 1-99,2 2-42,1 0-32,4 3-27,0-3-24,4-2-41,-1-1 4,3-1-13,0-3 0,2-3 36,-1-4 21,2-3-32,-2 0-14,0-2-9,-1-3-3,-2 1-54,-5-1 2,-2-1 7,-2 0 15,-3 2-2,-4 3-30,-3 4-34,-3 2-73,0 5-55,-2 4-108,0 3-47,-3 2 9,3 1 43</inkml:trace>
  <inkml:trace contextRef="#ctx0" brushRef="#br0" timeOffset="25307.4475">7880 2338 110,'-10'-2'240,"3"0"60,0-1-1,0 0 11,2-3-5,0 0-15,0-1-19,1 3-51,1-2-63,2 2-46,1 1-45,2-1-7,3 3-29,4-1-12,-2 4-9,6-1-12,-1 3 16,2 3-11,1 1-14,-1 1-8,-1 3-12,-1 1-2,-4 1-2,-1 1-5,-5 1 16,-2 1 4,-5 0 16,-2 3-2,-5-1 20,-1 0 6,-2 4 49,-1-5 92,2 0 59,1-2 43,1-4-37,2-3 5,3-1-38,4-2-75,1-1-91,4 0-48,2 2 34,3-3-13,2-1 1,3 0-52,-2-2-39,3 2-61,-2 0-68,0-1-46,2 1-70,-3 1-24,0 1-18,0-1-7,-5-2-43,1-2-2,-5-3 34,2-2 52</inkml:trace>
  <inkml:trace contextRef="#ctx0" brushRef="#br0" timeOffset="25869.4796">8104 2145 195,'7'-12'362,"-2"1"23,0 3 12,-1 0-60,-1 4-135,1 0-57,-2 3-51,0 1-22,4 0-17,-2 2-19,1 2-13,2 1-51,-1 1 16,-4 2 15,-1 0 2,-1 2-7,-2-1 0,-1 3 2,-3 1 3,-1-1-14,-2 3 9,1-4 14,1-1 26,2-2-10,3 0-4,0-4 4,4 1-5,0-1-2,2-2-16,0-2 11,1 0 3,2-2 7,2 0-10,-1 4-14,-1 3-4,-4 2 23,0 3-10,-3 4-16,-4 2-30,0 4 23,-2 2 10,-3 0-52,-2 0 17,5-2-15,-2-3 11,3-2-68,2-4-68,0-4-27,3-6-39,6-6-13,2-8 7,3-6 25,5-3 43,3-7 42,2-1 43,-1-2 55,2 2 55,-4 2 55,-2 3 59,-4 6 33,-4 4 19,-1 5-3,-3 5-18,-2 8-14,1 2-41,-3 7-19,2 0-25,1 4-32,1-2-12,4-1 23,3 0-5,3-5-14,3-3-16,0-4 4,0-5-10,0-3-52,-3-4-13,-2-2-3,-3-1 16,-2 0 2,-6 1 16,-5 2 8,-4 2 7,-5 3-29,-3 5-52,-3 5-33,-3 8-92,-2 4-34,-2 5-15,0 2 25</inkml:trace>
  <inkml:trace contextRef="#ctx0" brushRef="#br0" timeOffset="26705.5274">7918 3147 18,'-9'0'265,"1"0"73,1-1 44,0 0-37,2 1-35,1 0-20,1 0-50,1 0-62,2-1-53,3-1-42,1-1-32,4 1-30,1 1-8,3 0-6,1 1-10,2 2-4,2-1 18,-1 3 1,2 1-10,-2 1-9,-2 4 10,0 0-3,-4 4-26,-4 0 0,-3 2 13,-3 1 4,-3 3 2,-4 2 7,-6-1 3,0 2 10,-5-2 40,1 1 55,0-1 79,1-3 54,2 0 35,1-3 20,4-1-12,1-4-87,1 0-61,5-5-84,8-1-35,3-1-52,4-3-26,0-1 41,3-1-45,0 0-11,-1-1-46,4 1-68,-3-1-54,0 2-71,0-1-37,-3 0-51,-2-2-38,-1-3-27,-2-1-3,-2-3 31,0-4 47,-1-2 78</inkml:trace>
  <inkml:trace contextRef="#ctx0" brushRef="#br0" timeOffset="26932.5404">8272 2967 229,'10'-28'373,"-4"5"45,0 4 14,-2 6-124,-4 5-60,-3 8-77,-5 7-73,-4 7-62,0 8-20,-3 3 9,2 1-48,2 1-12,1-1 22,3-1 10,2-2-8,4-4-4,4-3-19,2-4 22,3-3-5,3-4 25,3-2 8,0-1 1,3-3 7,2-1-34,0-2-46,2-1-70,-3-2-56,1 2-73,-3-2-82,-2-1-31,-4 2 16,-3-2 34</inkml:trace>
  <inkml:trace contextRef="#ctx0" brushRef="#br0" timeOffset="27076.5487">8391 2970 11,'-6'-5'317,"0"0"45,-2 3 22,3 3-29,-3 3-111,1 5-84,1 4-68,0 5-48,-2 3-44,2 3-45,2 0-58,1 2-60,2-2-60,-1-2-84,2-3-24,3-5 10,0-4 34</inkml:trace>
  <inkml:trace contextRef="#ctx0" brushRef="#br0" timeOffset="27301.5615">8507 2966 74,'5'-7'381,"-1"1"31,-1 4 11,-3 3 11,-1 5-181,1 1-105,0 2-58,1 2-24,2 1-14,0 0-9,2 0-21,0-5-5,2-1-4,3-5-18,4-1 0,3-3-20,1-3-1,-4-6 7,-1 0-26,-4-2-6,-1-1 34,-4 2-11,-3-1-22,-6 2-73,-5 5-82,-8 6-91,-11 5-88,-8 9-5,-10 7 11,-10 7 54</inkml:trace>
  <inkml:trace contextRef="#ctx0" brushRef="#br0" timeOffset="33555.9193">10822 325 35,'-14'12'287,"-1"-2"49,2 0 59,2-1-34,1 1-66,4-3-54,-1-1-42,2-1-48,1-1-53,3-4-40,3 2-29,5-1 1,4-4-16,2 0 1,4-5-4,4 0 13,-1-2-4,2 1-24,-2 1 5,1-2-7,-1 3 15,-2-1-15,-3 4-4,-3 0-10,-2 3-12,-4 1 32,-1 2-17,-5 5 6,0 3-1,-5 4 37,-5 4 14,0 4-34,-3 2 7,-4 5-1,-1 0 5,0-1-19,1 0-2,0-2 5,3-2-8,-1-4 16,5-3 14,2-4-8,5-2-10,2-4-11,5-2 1,2-1-21,1-3-7,5-1 16,2-2 4,1-1 10,1 0 4,2 1 6,-2 1-6,-2 1-7,-2 1-10,-4 1 7,-3 3 0,-2 1-2,-3 4 18,-3 3 5,-2 4 4,-2 1-12,-4 1-6,0-2 0,-2-1-32,3-1-12,2-3-22,2-4-39,1-4-42,3-5-46,2-8-20,1-4-26,2-8 3,1-7-5,-1-5-13,3-5 11,1-4 15,-2-2 32</inkml:trace>
  <inkml:trace contextRef="#ctx0" brushRef="#br0" timeOffset="33899.9389">10905 337 122,'-4'-29'258,"0"5"55,-1 3-26,-1 6-39,3 3-36,-2 7-47,2 4-56,-1 7-63,2 6-34,1 6-13,1 6 1,3 6 1,2 4 20,-1 4 5,5 3-2,-1 3-20,0 3-6,0 1 8,0 2-12,0 0 8,-1 0 1,-1-2 11,1-2-3,-3-3-18,-1-6-20,0-5-51,-3-4-6,0-7-10,-3-3-28,3-7-31,-3-4 1,-1-5 31,0-5-2,-3-3 4,0-2 34,-1 0 65,-1-1 65,2 2 62,0 0 54,0 2 34,5 0 2,1 2-20,2 0-40,5-1-54,4-3-40,4-2 2,3 0-29,1-4-2,2 0-14,-2-2 18,0 1-5,-1 0-44,-4 3-11,-3 0-42,-3 4-70,-7 0-121,-1 3-59,-7 1-4,-5 0 11,-5 0 26</inkml:trace>
  <inkml:trace contextRef="#ctx0" brushRef="#br0" timeOffset="34075.949">10618 734 369,'-13'5'426,"3"-3"25,0 3 15,3 0-132,2 0-156,-1 3-88,1 1-46,3 2-36,-2 0 4,3 1-63,1 2-57,3 1-56,6-1-67,1 1-41,-4-1-105,-1-2 12,-7 0 31,-1-2 45</inkml:trace>
  <inkml:trace contextRef="#ctx0" brushRef="#br0" timeOffset="34408.968">10555 954 68,'-3'3'262,"1"-1"21,1-1 14,1 1-78,1 0-60,4 0-43,0 1-42,1 0-4,1 2 3,0 1-28,4 3-2,-2 0-15,1 3-29,-2-1-48,-5 4-42,-2-2 0,-3 2-32,-4-1-8,1 2 20,-4-1 32,-2-1 20,-2 0 16,-2-1 16,0-1 36,1-5 43,0-2 72,0 0 61,3-1 39,0 1-14,5-2-8,-1 0-8,5-1-3,2-1-85,3 0-45,6-1-29,4 0 2,2 0 0,5 1-64,3-1 17,3 1 20,3 0 32,2-1-19,4 0-43,3 0 24,2 0 7,-1 0-12,1-2-28,-2 1-17,-3-2-1,-3-1-87,-3-2-57,-1 0-71,-6-2-86,-3 1-38,-5-1-11,-6-3 46,-2-4 45</inkml:trace>
  <inkml:trace contextRef="#ctx0" brushRef="#br0" timeOffset="34607.9794">11223 327 58,'8'-24'431,"-3"6"25,-3 2 10,0 3 33,-1 4-156,0 0-155,0 4-100,1 3-34,1 2-8,1 0-47,0 3-28,2 1-33,-1 1-60,1 0-64,-3 3-88,-1 1-96,-3 3-52,-2 0 10,-4 0 36,-1 1 61</inkml:trace>
  <inkml:trace contextRef="#ctx0" brushRef="#br0" timeOffset="35388.024">11171 435 280,'-5'9'316,"3"1"14,0-6 1,6 0-146,-1-3-79,4-2-68,1-3-10,3 0-1,-1-2-7,2 1-21,0 2-22,-3 2 7,0 3-16,-3 6-18,-4 4-7,-2 4 9,-2 2 13,-2 3 16,0-1 2,-1 2 2,1-3 3,1-1 3,1-2 5,2-3-3,0-2 3,2-3 4,3-2-29,-1-1-1,2-5 8,0-5 13,0-2 15,3-5 1,0-3 42,2 0-3,1-4-21,5 0-9,0 1-17,-2 0 1,-1 2-20,-2 0 12,-3 2 7,-1 3 4,-2 0 14,-3 4 7,1 0 5,-6 4 6,4 2 7,-2 0-12,-2 3 9,2 3-7,-2 4 3,0 2-11,-1 1-1,-1 3 4,-1 2-23,-2 2-1,0 0-6,-1 2-2,1 0-8,0 0 13,0-2-2,0-1-4,3-1 0,-1-2 11,0-1-21,2-2-3,-1 1 0,1-1 11,-1 1 8,-2-1 21,0 2-1,-2 3-7,-2 3 3,-1 2 0,-2 0-13,2 4-7,1-1 37,-2 1 10,3 0-1,0-1-13,4-4 29,1 0-27,1-3 7,2-3-7,1-2 63,1-4-2,3-1-4,2-4 23,5-2-26,3-5-18,7-3-55,3-2 7,1-4-10,1 0-25,0-1-33,-3 0 28,-3 0 2,-2 1 6,-4 0 0,-4 3 24,0 1 29,-3 4-40,-6-1-24,-1 1-41,-3 2-38,-2 0-59,-2-2-21,0 2 25,-3-1-4,2 0 21,-1-1 33,2-2 38,0-1 27,-1-1 26,0-1 46,2 0 80,0 0 49,3 1 34,-1 2-12,1 1-5,1 3-44,0 3-50,1 4-55,-1 4-15,2 6 23,2 5-34,-1 3 39,-1 6-12,2 0 5,-4 5-11,1 4-33,1 1 39,0 4-23,0 2-14,0 1-28,1-1-97,-1-3-96,0-2-131,1-6-67,0-7-24,2-9 14,2-9 86</inkml:trace>
  <inkml:trace contextRef="#ctx0" brushRef="#br0" timeOffset="35514.0313">11547 1341 32,'9'9'588,"-1"-3"93,-3-1 41,0 0 35,-1-2-98,0-2-438,-3-1-338,-1 2-241,-2-1-192,-2 0-119,0 0-4,0-3 73,0-2 142</inkml:trace>
  <inkml:trace contextRef="#ctx0" brushRef="#br0" timeOffset="36024.0604">12313 656 62,'4'-21'249,"-2"-1"83,2 1 11,-3 3-14,1 1 55,-2 3 77,2 2 4,-4 2-42,2 3-72,0 1-25,0 4-90,0 3-117,0 6-57,0 4-29,0 5 4,2 3-2,-2 2-10,3 4-10,-1-1-42,0 2 9,1 1-96,-1 1-87,-2 0-53,1 0-76,-1-2-65,0 0-127,-1-4-24,1-2 21,0-4 26,2-6 63,1-6 92</inkml:trace>
  <inkml:trace contextRef="#ctx0" brushRef="#br0" timeOffset="36324.0776">12550 640 12,'8'-13'372,"-1"6"42,-5 4 13,-1 2 40,-3 5-153,-2 6-134,0 4-83,-1 5-36,0 4-12,4 1-49,-1 0-6,5 0 2,1 0-11,3-4 19,3-1-17,0-4 9,3-4 8,1-5-10,3-4 14,1-4-31,-1-3 11,-1-4 9,-4-1-17,-2-3 6,-5-1 5,-3-1 12,-5 1 11,-5 4-4,-5 3 10,-3 1 24,-5 3-19,0 0 2,-3 3-6,3 0-4,1 1-7,5 1-42,3-2-52,2 0-93,5-3-66,5-4-114,2-4-54,3-4-10,3-4 44,3-6 81</inkml:trace>
  <inkml:trace contextRef="#ctx0" brushRef="#br0" timeOffset="36645.0959">12769 281 229,'2'-11'362,"1"2"35,-1-2 30,1 4-74,-2 0-126,2 0-39,0 2-68,2 2-39,1 1-54,1 2-37,3 0-8,-1 2 8,0 1 10,-2 3 23,-3 2 16,-2 4-28,-4 5 10,-4 2-1,-2 1-11,-2 2-18,1-2 10,1 1 4,0-4 14,4 0-19,3-2 3,2-2-6,4-3-4,3-2 49,3-1-46,3-5-19,0-1-22,0 1 19,-1-2 16,-5 1-23,-1 3 32,-4 3 21,-3 3 0,-4 5-44,-7 3-68,1 4-110,-5 2-86,-2 3-92,-3 0-32,0-1 2,-1-1 41</inkml:trace>
  <inkml:trace contextRef="#ctx0" brushRef="#br0" timeOffset="36985.1154">12472 1338 182,'-3'-4'342,"-2"0"37,3 1 16,-1 0-119,0 3-79,2 0-58,1 5-50,-2 4-30,1 4-6,1 4-1,0 5 15,0 4 2,-1 6-7,0 3-2,-1 2-8,0 3-13,0-1-46,-1 1-70,0-3-49,1 1-75,0-1-74,1-4-101,0-6-30,2-4 29,4-12 30,-2-9 58</inkml:trace>
  <inkml:trace contextRef="#ctx0" brushRef="#br0" timeOffset="37252.1307">12621 1465 119,'3'-12'386,"-1"7"44,-4 7 20,-3 8-9,-1 7-197,1 6-114,-1 3-56,2 5-55,0-1-3,2 0 34,2-2-36,2-3-9,3-4-5,2-3-12,-1-5-27,5-5-45,0-7 8,1-3 2,2-5-5,-3-6 31,-1-3 16,-5-3 8,-3 0 9,-6-2 12,-4 2 16,-5 2-6,-2 2 12,-2 4 16,-4 3 19,1 3 3,2 2-11,1 2-37,4 1-72,3 2-91,4 0-100,3-2-90,3-4-43,3-4 7,6-8 44</inkml:trace>
  <inkml:trace contextRef="#ctx0" brushRef="#br0" timeOffset="37519.1459">12953 1001 21,'5'-15'423,"-5"3"52,-2 4 27,-2 5 13,-2 6-118,-5 7-215,0 8-84,-3 6-46,-1 5-28,4 3 3,3 1-4,2 3-5,1-3-5,5 0-4,0-2-9,2-3-22,3-3-8,2-6-3,1-2-14,2-4 8,-1-5 14,0-5 7,-1-3 11,-3-2-24,-3-2 34,-2-2-6,-2 1-21,-3 2-38,-5 3-50,-2 3-43,-5 8-102,-4 3-113,-1 5-43,-2 5 7,-2 1 34,3 3 62</inkml:trace>
  <inkml:trace contextRef="#ctx0" brushRef="#br0" timeOffset="37834.164">12540 2210 36,'1'-12'383,"-2"-1"67,0 6 40,-2 1 9,1 4-167,-1 5-91,-2 5-82,1 4-74,-1 7-37,0 4-4,1 5-16,0 4-26,2 4-2,0 1-11,-1 1-14,2-2-36,-3 0-75,2-2-104,1-4-95,-3-2-80,3-3-38,1-6 4,2-7 56</inkml:trace>
  <inkml:trace contextRef="#ctx0" brushRef="#br0" timeOffset="38066.1772">12611 2415 1179,'2'5'406,"-3"3"-176,1 4-117,1 3-60,-1-1-35,2 0-7,0-2-11,2 0-15,-1-4 1,4-1-8,3-5-6,-1-3-8,4-4-9,-2-4-7,1-5-11,-5 0 9,0-2 6,-7 0 18,-3 2 2,-4 1 14,-2 2 9,-2 5-13,-1 2-14,1 2-42,-1 1-34,5 0-44,2 1-84,1-6-28,5 1-9,3-4 20</inkml:trace>
  <inkml:trace contextRef="#ctx0" brushRef="#br0" timeOffset="38347.1933">12908 2067 38,'11'-19'297,"-4"-1"48,-2 5 49,-5 0-41,-2 2-47,-3 2-73,-4 3-55,-1 1-43,-1 4-56,0 5-37,0 2-22,2 4 18,1 1-18,2 3 3,2 2-33,2 3 14,4-3-16,1-1 14,2 0 4,3-3-23,0-2 36,0-3 6,2-3 9,0-2-41,-1-1 5,-1-1 14,1-1 2,-6 2-9,0-1-25,-2 4 13,-2 5 3,-2 4-26,0 7-47,-3 4-72,1 5-62,1 5-73,-1 3-104,1 3-20,-1 4 21,0-1 54,0 1 58</inkml:trace>
  <inkml:trace contextRef="#ctx0" brushRef="#br0" timeOffset="38660.2112">12579 3215 122,'-7'4'354,"2"-2"51,1-1 30,0 0-49,2 2-109,-1 2-77,1 5-62,-1 1-52,2 5 2,0 3-48,1 2-11,-2 3-9,0 1-20,1 2-34,-1 2-89,-1 0-60,2-2-73,-3 0-101,3-4-59,0-4-2,0-6 40,4-5 68</inkml:trace>
  <inkml:trace contextRef="#ctx0" brushRef="#br0" timeOffset="38901.225">12653 3319 66,'10'-22'394,"-4"7"40,-4 8 19,-2 5 13,-2 9-158,-1 5-134,-2 7-64,1 3-34,2 0-32,2 3 5,3 1-37,2-2-8,1 0-18,1-5-4,3-4 8,1-7-22,1-3 15,0-5 9,0-5 7,-3-3-9,-2-3 14,-3-2 2,-3-2 5,-3-2-9,-4 0-5,-2 0-2,-2 0-37,-2 3-30,1 2-43,-1 1-50,3 2-72,2 2-98,3 0-39,3-1-5,4-2 20,1-1 40</inkml:trace>
  <inkml:trace contextRef="#ctx0" brushRef="#br0" timeOffset="39094.236">12886 2988 339,'7'-11'456,"-2"2"25,-1 3 18,-1 0-90,-1 2-178,-1 3-94,1 3-58,-2 5-24,-2 2-15,1 4-6,-1 4-9,0 1-11,0 0-19,1 3-16,-1-1-21,1-1-53,1-2-76,-2-2-87,2-2-98,-1-2-66,-1-3-26,0-4 27,2-4 63</inkml:trace>
  <inkml:trace contextRef="#ctx0" brushRef="#br0" timeOffset="39312.2485">13028 2909 56,'11'-4'248,"-2"1"22,-2 2 9,1 2-107,-2 2-99,2 0-20,-2 2-20,-3 3-11,0 1-11,-5 5 36,-1 2-6,-2 1-19,-2 3-5,-2-1-3,2-1 20,-1-3 18,5-1 25,3-2 39,3-4 15,8-5 7,3-5 1,6-5-84,4-4-189,4-4-150,-1-2-75,0-4-52,-1-2-33,-3-2 44</inkml:trace>
  <inkml:trace contextRef="#ctx0" brushRef="#br0" timeOffset="82280.7062">13521 4355 85,'4'-3'202,"1"-1"3,0 0 0,1-3 21,-1 0-34,-1 0-9,1-2-19,-1 3-10,0-1-11,-1 1-39,0 0 2,-2 1-24,0 1 3,0 0-26,-1 1-21,1 1-21,0 0 3,-1 2 6,0-2 5,0 2 5,-1-3 4,0 0 8,-1 0-6,1 0-10,-3-2-9,2-2-2,-2 2-4,-2-3-1,1-1 1,-2 1 5,0-1 8,-2-1 10,0-2 12,-2 1 33,-1-1 52,-2-1 40,0 0 11,-2-1 11,-1-2-5,-1 1-20,-17-17 33,16 15-141,0-1-9,0 1-8,0-1-14,-1-1 0,0 2-13,2-2 6,-2 1-8,2-1-4,-1 0 4,0-1-3,2-1 3,-3 1-5,2 0-1,0 0-3,1 1-3,-2 1-1,0-1 5,-1 2-4,0 0-2,-2 2-4,1 1-2,-3 1 0,0 1-2,0 0-2,-1 2-3,-1 1 6,1-1 3,1 4-3,0-1-5,-1 0 5,1 1 5,0 1-1,1-2 2,-2 2 1,1 0-8,0-2 2,0 3 0,-1-2-6,-1 1-2,0-2 0,-2 2 8,0 0-2,-2-1 0,-2 2 2,-1 0-1,-1-1 2,-2 0-3,0 3-1,1-3-1,-2 3 2,2 0-1,-1-1 0,-1 0 1,2 0 8,-1 0-3,-1 1 3,1 0 0,-2 0-2,-1 0 0,1 2-2,-3 0-6,1 0-2,-1 1 1,-2 0-3,2 1 6,-2 1-8,1 1 10,-1-1-33,2 0 13,-1 1 8,0 1 12,1 0-1,-3 2-1,-1 0 39,-1 2-16,-1 0-7,0 0-20,1 1 6,1-1-1,2-1-8,0 2 2,3-1 0,2 1-58,0 0 42,0 1 14,0 1 12,0 1 14,1-1-24,2 1 78,3 1-73,3 0 31,2 0-10,3 1 21,2 0 32,3 0-53,2-1 32,2 2-52,2-2-10,1 2 11,5 1-40,0 1-20,1 0 32,1 2 44,-1 1-4,2 0-44,4 1 22,2 0 55,0 0-31,2 0-37,0 1 5,2 0 8,2 1 6,1-2 4,1 2-4,1 0-6,1-1 7,1 0-4,0-1-4,2 0 3,-1-2 2,2 1 6,0-1 0,1-1-2,3 0-14,0-2 12,3 1 31,2-2 15,0 1-48,2-2-15,-1 0 34,2-1-9,1 0-43,3-2-8,4 3 56,3-1 13,1-2 5,0 1-16,1 1 16,-1 1-6,2 0-8,0-1 5,3 0-15,0-1 12,2 0-1,2-1-5,1 2 4,1-3-8,2 1 2,0 0-3,0 0 1,0 1 0,0-2-3,0-1-1,3 0-1,1 0 5,1-1-1,1 0 7,3-1 1,2 0-1,0-3-2,0 0-5,2 0-3,-1-2-1,1-3 3,2 1-3,-3-2 4,2 1 8,-1-2-1,0-2-4,-3 1-1,-2-2 1,0 1-5,-4-2-5,-1-1 2,-2-2-4,-2 0 5,-1-2 1,-1-1 0,-2-1 1,-1-1 0,-3 0 0,-4-1-1,-1-1-1,-5 1-9,-5 0 9,-4 1 22,-3 1 18,-1-1-1,-2-1 13,-5 2 47,-4-3-6,-4 2-12,-1-2-33,0-1-14,-3-1-15,-1-1-21,1 2-11,-4-6-7,1 0 8,-3 0-27,-1 0 23,-1 1 20,-1-2-2,-1 2 27,-2-1-15,-3-1 10,-2 2-78,-2-1-69,-3 1-98,-4 3-164,-5 1-123,-5 4-168,-5 4-63,-6 1-32,-3 3 71,-6 1 117,-3 2 139</inkml:trace>
  <inkml:trace contextRef="#ctx0" brushRef="#br0" timeOffset="83472.7743">14519 2931 70,'1'-9'191,"-2"-2"24,0 1 48,-2-1 45,-1-1 16,2 0 1,-2-1 19,2 2 39,-1 3 10,0 4-62,2-2-6,1 2-46,-2 2-92,2 2-99,0 5-69,1 4-13,0 5-13,-1 3 2,0 4 55,0 2-6,1 4 0,1 2-14,-2 0-9,-2 2-8,2-2-32,0 0 11,2-2-35,-1-1 3,-1-1 33,3-2 18,-2-2 5,0-1-31,0-2 45,0-1 9,-1-1-65,1-3-79,-1-2-77,0 0-23,-1-3-68,1-2-68,1-2-104,-1-4-73,2-1-3,2-4 11,-1-5 25,4-4 65</inkml:trace>
  <inkml:trace contextRef="#ctx0" brushRef="#br0" timeOffset="83870.7971">14841 2970 165,'5'-4'348,"-2"1"40,-3 0 23,-2 3-120,-3 3-50,1 2-44,-3 4-56,-1 4-36,0 0-19,0 5 12,0-1-55,0 2-17,3 1-23,1-1-3,3 2-2,2-2-2,1 0-3,3-1 2,0-3 13,3 0-9,1-2 14,2-2-12,2-2 23,-1-2 2,4-4-19,-2-1 11,0-4-21,0-1 6,-1-3-19,-2-3-2,-2 0 16,-2-5-4,-2 0 8,-2-1-1,-3-3 13,-3-1-4,-2-1-26,1 0 11,-4 1 11,-2-1 4,-1 2-9,1 2 18,-2-1 31,3 4-10,0 1-15,2 4-12,2 0 46,0 2-62,2 2-48,1 0-59,4 3-81,3 4-71,0 1-169,2 1-19,4 0 4,2-1 37,1-1 74</inkml:trace>
  <inkml:trace contextRef="#ctx0" brushRef="#br0" timeOffset="85170.8715">15191 3035 63,'-2'-2'74,"0"0"-3,1 0-9,1 0 6,0 1 6,-1-2 4,0 1 6,1 2 6,2 0 16,-2 0 7,1-1 4,-2-1 7,1 0-4,3 2 14,-3 0-16,2 0-11,0 0 4,-5 0-6,2-1-9,-1 0-45,2 1 26,-1 0-1,0 0-17,0 1-13,1 0-10,0 1 11,-2-1-23,2 0-9,0 0 18,0-2-4,0 0-1,0 1 1,0 0-3,-2 2 4,1 0-16,-2 1-4,-1 4 18,1-2 15,-2 3-11,0 1-6,1-1-6,1 1 9,-2 0-21,0 3-2,2-4 1,-2 4 8,2-3-6,0 2 31,2 0 0,0 1-28,-1 0-10,2 0-2,3-1 0,1 3-35,1-3-17,3 0 40,0 1 16,2-2-20,1 1 14,1-1 4,0 0 2,1-3-6,1-2 52,1-1 3,-1-2-11,0-1-19,0-2 26,1-1-19,-1-4-32,-3-2 34,0-1-18,-2-4 57,-2 1 64,-1-3 2,-4-1-11,0-1 40,-4-1-15,-3 0 12,-2 0-97,-5-1-10,-2 2-38,-1 1-71,-2 0 65,0 3-49,2 3-7,-1 0-8,2 3 14,2 0-42,0 2-121,5 2-26,1 3 19,1 0-24,1 1-59,1 3-17,3 1 22,2 0-49,3 1-80,6-1-4,0 1 42,5-4 60</inkml:trace>
  <inkml:trace contextRef="#ctx0" brushRef="#br0" timeOffset="85483.8894">15503 3048 215,'4'3'262,"-4"1"9,-3 5-36,-1 3-32,-2 2-9,-1 2-20,-1 3-36,1 0 3,0 1-30,4 3-38,1-1-27,4 0-13,2 0-3,2 0-10,1-3-17,3-1 4,0-4 14,2 0 2,2-4 4,1-5-8,1-5 0,0-2-5,-1-3-12,-1-3 20,0-4 4,-3-3 14,-3-4 2,-3 0 11,-3-4 7,-4 1-11,-1 0-6,-8-1 10,-3 4-19,-4 0 1,-2 2 2,-2 4-11,-2 3-14,2 1-40,3 5-45,3 0-102,4 3-124,4 1-116,5 2-50,8-2-18,5-3 48,8-4 82</inkml:trace>
  <inkml:trace contextRef="#ctx0" brushRef="#br0" timeOffset="86056.9221">15910 2988 126,'0'2'219,"1"0"35,1 3-47,-1 1-10,2 1 13,1 4 20,3-1-15,1 2-8,12 17 138,-7-13-224,1-1-24,3 2-15,0 0-24,1-1-14,2 2-16,-2-1-7,2 0-3,-2-1-14,-1-1-2,-1 0-12,-2-3 5,-2-1 5,-1-3-9,-1 0 1,-4-2 4,-1-1 2,-2-3-24,-2-2-64,-4-3-80,0-3-83,-1-1-108,-3-3-68,1-2-15,2-4 40,1-2 69</inkml:trace>
  <inkml:trace contextRef="#ctx0" brushRef="#br0" timeOffset="86307.9365">16229 3015 145,'1'-10'292,"-3"2"44,1 3 53,-5 5-81,-1 3-45,-1 4-35,-4 4-26,0 2-12,-2 5-26,1 3-4,-1 2 25,-2 1 18,0-1-21,0 1 24,0 0-33,1-1-22,1 1-55,0-1-7,-1 0-2,2-2-48,1-2 21,0-3-37,3-2-5,1-1-2,2-3 11,2-3-1,-1-2 7,3 0-12,-1-3-31,2-3-113,2-2-92,1-4-97,2 0-161,0-2-129,2-2-56,2-2 47,2-4 59,2-4 83</inkml:trace>
  <inkml:trace contextRef="#ctx0" brushRef="#br0" timeOffset="87043.9786">16434 3013 63,'-4'-8'213,"0"-2"60,1-1-29,1-2 5,2 0 17,2-1 12,3 0-19,2 1-47,2 1-57,0-1-35,3 1-44,2 1-32,3 1-25,-2 4-6,2 4 3,1 3 4,-2 3-11,1 3-4,-2 3-8,-1 4 1,0 1 14,-2 5-7,-4 2 18,1 0-16,-5 2 7,-2 1-1,-4 0-5,-4 2 0,-3-1-21,-4-2 13,-4 1 7,-4-1 8,0 0 10,-2-1 37,-1-2 53,3-2 57,2-3 48,3-3 27,2-1 36,2-3-24,3 1-68,0-4-60,5-2-43,-2-1-65,5-1-2,1 0-20,3-1-5,5 0 31,4 0 38,1-1 0,3 1-29,3 0-17,3-1 30,0-1-51,1 1-21,1 0 34,-2 1-54,-2 1 35,-1-1-34,-4 1 39,-3 0-4,-4-1 1,0 2 6,-2-2-93,1 0-12,-3 0-94,0-2-110,-2-2-172,-3-1-148,0-3-16,-1-4-9,1-1 54,3-5 69</inkml:trace>
  <inkml:trace contextRef="#ctx0" brushRef="#br0" timeOffset="87326.9948">16872 2735 196,'-2'-26'322,"1"2"41,0 2 46,0 4-77,-1 1-90,-1 4-31,0 4-46,1 4-55,0 3-32,1 8-39,-2 1 4,1 7-14,1 2 6,0 2 10,0 4 0,0 2 2,1 1-21,-1-1-19,1-1 32,0 2-11,0-1-6,0 0-2,0-2-1,0-1-1,0-1-31,0-1-8,0-1-22,0-4-28,0-3-58,1-3-64,1-4-86,2-4-105,2-5-50,2-6-8,3-5 32,2-6 64</inkml:trace>
  <inkml:trace contextRef="#ctx0" brushRef="#br0" timeOffset="87627.0119">17064 2649 328,'4'-10'357,"1"-1"13,-3 5 12,1 0-146,-1 5-114,-1 0-27,-1 3-19,-1 5 13,-3 1-21,3 5-13,0 1 20,0 1-39,3 2-14,-1 1-41,4 0 13,3-2 7,0-1-16,4 0-3,0-3 30,1-1 17,2-5-7,-1-1-12,1-3 4,-1-6 8,-2-2-26,-2-3-1,-3-4 12,-3-3 13,-4-1 9,-5 0 5,-3-3-7,-7 1 14,0 0-6,-6 2-24,1 0 3,0 5 10,1 0 5,3 4-14,4 1-86,3 2-66,4 3-95,3 5-148,2 2-60,8 1-37,5 1 59,5-3 75</inkml:trace>
  <inkml:trace contextRef="#ctx0" brushRef="#br0" timeOffset="88063.0369">17451 3026 66,'-4'-3'290,"1"-1"54,0 2 54,1 0-64,1 0-61,0 2-34,2 0-57,0 2-37,3 2-42,1 0-22,2 5 11,0 1-20,3 3 21,3-1 3,-1 2 7,4 0 16,1 0-21,1 1-5,0 0-21,1 1-24,-1 0-11,0-2-26,-1 1-1,-1-2-29,-2 0-39,-2-2-35,-1-2-32,-3-3-61,-3-2-136,-2-4-125,-3-5-36,-1-2-11,-1-6 2,2-6 49</inkml:trace>
  <inkml:trace contextRef="#ctx0" brushRef="#br0" timeOffset="88257.048">17779 2958 95,'-9'5'371,"0"2"30,-3 7 20,-3 4 19,-3 3-174,-2 4-86,-2 2-35,-1 1-11,-1 1-1,0 2-8,2-1-15,0 1-11,2-1-12,2 0-17,2-3-15,1 0-20,3-3-44,1-2-35,3-1-54,4-6-52,3-3-94,4-6-119,5-4-85,6-7-35,8-5 12,4-8 34,6-8 82</inkml:trace>
  <inkml:trace contextRef="#ctx0" brushRef="#br0" timeOffset="88679.0721">18219 2994 160,'22'-17'302,"-4"0"74,-6 3-6,-4-2-44,-5 1-10,-3-1-1,-6 2-19,-2 0-39,-8 2-28,-5 4-18,-6 3-14,-4 3-25,-2 0-26,2 2-27,2 2-31,4 1-27,4 1-26,5 1-21,4 4-21,5 2-6,5 3-3,4 3 17,5 4-15,2 3 42,3 4-23,2-2-17,1 3 19,1 1-17,0 0 48,0 0-50,1 0 5,-1 0 25,-1 2-3,-2-3 6,0 0-30,-3-3 9,-2-1 19,-2 0-2,-4-3 29,-3-2-2,-4-3-12,-5-1 17,-6-3-2,-4-3 4,-4-3-14,-1-2 8,-1-5 25,1-5-1,3-2 7,2-5 15,2-3-12,5-2-12,5-4-7,4-3-7,5-2-29,6-2-27,5 0 33,7 1-26,7-3-103,5 1-143,5 3-100,2-2-180,3 3-209,0 3-69,0 0 46,-1 2 112,-2 3 95</inkml:trace>
  <inkml:trace contextRef="#ctx0" brushRef="#br0" timeOffset="89322.1089">18867 2642 174,'7'-17'210,"-2"2"-29,-2 4-36,0 2-26,-2 6-25,-1 4-12,-1 4-13,-2 9-3,-1 6 72,-2 6 41,1 6 22,2 5 2,-1 5-2,2 3-11,2 2-81,2 3-42,2 1-25,-1-2-16,3 0-12,0-3-4,1-3-5,-1-2-1,1-2-3,-2-4-3,1-4-2,-3-5 0,1-4 4,-3-5 23,0-3 24,-3-7 15,-2-4 13,-2-6 11,-1-6-4,0-6-17,0-3-23,1-4-13,3-3-29,3-2-7,1-2-7,4 0-13,5 0-2,4 2-7,4 1 20,3 2-10,2 5-5,0 4 17,5 4 19,-3 3 7,1 7-4,-1 4 5,-1 5 3,-3 5-10,-1 2-20,-3 3 13,-6 2-10,-3 1 5,-6 1 13,-5 0 19,-6-1-13,-5 0 6,-4-1-2,-6 1-6,-3-3-40,-2-2 4,0-3 46,0-4-39,3-4-8,3-1-11,2-5-1,7-4-109,6-4-151,7-5-109,8-3-51,7-4-21,6-3 12,6-4 76</inkml:trace>
  <inkml:trace contextRef="#ctx0" brushRef="#br0" timeOffset="89500.1191">19340 3062 311,'14'9'371,"-4"1"25,-2 3 28,-5 1-109,-3 2-116,-2 0-52,1 0-43,-1 4-12,0-3-30,1 2-27,2-1-12,-1 0-9,4-1 6,0-1-2,1-1-8,0-3-5,2-4-26,1-4-68,0-5-101,-1-6-151,0-6-73,-2-6-31,1-6-2,0-9 51</inkml:trace>
  <inkml:trace contextRef="#ctx0" brushRef="#br0" timeOffset="89628.1264">19517 2844 241,'-3'-17'473,"-2"-1"13,1 4 3,-1 5 2,1 4-262,-1 5-154,1 4-68,2 3-24,0 2-52,3 3-65,3 1-64,3 0-82,1-1-90,5-4-38,1-1 18,3-5 50</inkml:trace>
  <inkml:trace contextRef="#ctx0" brushRef="#br0" timeOffset="89831.138">19748 2799 70,'11'0'353,"-3"2"27,-2 3 13,-2 4 7,-3 3-185,-1 5-91,-1 6-24,1 3 0,1 7-6,1 3-9,1 1-8,1 2-12,1-1-24,1 1-28,2-2-5,-1-1-1,2-1-18,-2-2 6,0-3 4,-1-3 3,-1-3-6,-2-6-5,-3-3-29,-5-5-83,-3-7-90,-5-6-135,-2-5-64,-3-5-34,2-6 24,1-5 64</inkml:trace>
  <inkml:trace contextRef="#ctx0" brushRef="#br0" timeOffset="89936.144">19728 3217 21,'-3'-24'411,"-1"2"93,2 1 42,3 1 20,6 3-104,6 0-181,8 1-127,7 1-103,10 1-65,7 1-100,6 1-175,5 0-139,3 0-77,2 1-20,1-3 12,-1 0 69</inkml:trace>
  <inkml:trace contextRef="#ctx0" brushRef="#br0" timeOffset="109904.2861">15943 6246 3,'-6'0'160,"1"0"-15,-1 3-40,0-2-27,1 0-48,0 1-14,2-2-11,2 0-1,1 0-3,4 1-2,-1 0 27,4 0-12,1-1-5,3 0-8,1-2 3,2 1-4,0 0 5,4 0 1,4 1 6,3 0 4,3 2-7,3 0-9,5-1 3,3 1-1,3-2-3,5 1-3,0 0-11,4-2 29,2-1-3,2-2-2,2 1-2,-1-1 4,0 1 6,-2 1-17,-2-2-1,-4-3-2,-6 2 5,-5 0 18,-6-1 55,-9 0 52,-5 1 35,-7-1 24,-4 0 7,-5 0-18,-3 2-63,-3 0-109,0 1-113,-1 2-136,2-1-68,1 1-41,7-5-1,3-6 49</inkml:trace>
  <inkml:trace contextRef="#ctx0" brushRef="#br0" timeOffset="111131.3563">18647 6325 97,'-6'-4'126,"2"1"2,1-1 6,-1 0 6,-1 1-4,2 1-8,1-1-21,0 2-20,1 0-22,1 1-31,1 2-17,3 0-12,-1 3 0,4 1-2,3 0-6,6 3 9,4-2 9,5-1-5,4 0-4,5-2-1,6 0-2,3 0-7,6-1-7,2 0 7,4 0 4,0-3 2,2 2 3,1 0-1,0 1-4,1-1-7,1-1 11,1 0-4,2 0 1,0-1-5,2 0 3,-2-1 11,1-2-13,-5-2 0,-1-1 6,1-3 4,-3-1 7,-1-3-9,-2-1-1,-3 0 1,-1-1-4,-1-2 0,-3 1-9,-3-2 0,-2-1 3,-4 0 2,-3-1 11,-5-1-8,-4 1 8,-1-2 4,-4-2-3,-3 1-1,-2 0-2,-5-1 15,-1 0 15,-3-1 12,0 0 13,-2-1 8,-2 0 2,-2-1 7,-2-1-14,-2-1-5,-1 0-4,-2-1-2,-2 1-5,-2-2-16,-3 0 1,-3-1-11,-1 0 9,-5 1-1,0-2-6,-3 3 4,-3-1 7,-2 2 3,-3 1-17,0 0-3,-3 1 0,-5 1 8,-2 1-18,-5 2 0,-5 3 6,-3 1 6,-4 3 12,-4 3-15,1 3 3,-3 0 23,0 3-14,0 3-3,-1 1-14,1 4 2,-2 3 1,-1 1-21,0 6 7,-1 2-9,0 2 8,0 4-11,-1 4 6,-2 3 2,-1 5 16,-3-1 10,6 5-11,1 0 36,9 0 0,5 2-24,6 0-3,8 2-10,6 1 28,7 1-20,7 0-27,7 2 22,9-1-7,6 1 9,10 1-22,10 1 9,10-2 22,12-1 2,8-1-2,10-4-3,9-3 15,5-4 0,8-3-2,6-3 7,5-6-10,7-1-26,1-4-25,3-3-25,2-3-32,0-2-67,0-3-145,-3-3-121,-3-2-76,-11-4-20,-8-5 10,-14-7 44</inkml:trace>
  <inkml:trace contextRef="#ctx0" brushRef="#br0" timeOffset="124700.1324">19547 7306 77,'-2'-5'186,"-2"3"-21,3-1-35,1 1-21,0 0-14,2-1-8,3 0-49,3-1 24,6 0 10,5 0 13,6-2 0,6 1 8,8 0 22,5 2-36,7 1-10,6-1-17,4 3 7,7 3 2,6-1-9,4 2 6,4 2-1,3-1 3,1-1-11,3-1-4,-3 1 22,2-3-19,-1-1-17,-3-1-13,-2-2 2,-6-1-24,-6 1-38,-5 0-55,-7 2-85,-9 1-119,-8 3-66,-10 2-21,-14 0-4,-16-1 51</inkml:trace>
  <inkml:trace contextRef="#ctx0" brushRef="#br0" timeOffset="143486.2069">3352 10926 14,'2'-11'38,"-1"0"15,0 0 24,0 0 26,-1 2 20,1 1 21,-2 1 21,0 0 16,0 0 13,1 2 2,-2-2 1,2 3-8,0 0-17,-1 2-23,1 0-28,-2-1-29,2 1-25,0 1-25,0 0-18,2 2-13,-2 1-11,1 3 0,0 0-2,0 4 1,0 2 0,0 2-1,1 1 2,-1 3 0,-1 1 0,2 3-1,-1 2 2,-1-1-1,0 4 2,0 1-1,0 2 0,0 2-1,-1 2 2,-1 0 1,1 3 1,-2 1-4,2 0 0,-1 1 0,-1 1-1,3 0-2,-1 1 2,0 1 0,0-1 0,1 2 1,-1 0-2,0 0 2,1 0-2,-1 1 3,0 2 0,1-2-1,0 1 3,0 2 1,0-3 0,-2 1-1,1 2 2,0-3-1,0 3 2,1-1 2,-2-1-3,2 0 1,-1 1 1,1-1 1,0 1-2,1-1-4,-1 2 5,2 0 1,-2-1-2,1 1-2,0-2-1,0 0 1,1-2-1,-2 0-1,0-1-2,1 1-2,0-2 2,-1-1 2,0-2-2,0 1-2,0-2 1,-1 0-1,1-3 2,0 1-2,0-1 2,0-1 0,0 0 0,0 0 2,-1 0 1,1-2 2,0 1-1,0-1 2,0 0 1,0-3-3,0 1-4,1 0-2,0-1 2,-1-1-2,1 0 2,0 2-1,0-1 3,0 0 0,0 1-1,-1 0 1,2-1 0,-1 1 0,-1 0 1,2-1 2,-2-1-1,1 0 2,-1 0-2,1-1 1,0-1-2,-1 0 1,1-2-1,0 1-3,0-2 0,0-3 0,-1 0 0,1 0-4,-1-2 3,0-1 1,-1 1 0,1-3-2,-1 1 2,0-3 0,1 0-2,0-2-27,0-1-70,0-4-106,1-2-132,0-4-75,0-8-36,-1-4 8,0-15 58</inkml:trace>
  <inkml:trace contextRef="#ctx0" brushRef="#br0" timeOffset="145450.3192">6255 10943 48,'-7'-1'91,"-2"-1"-34,2 0-11,1 1-20,0 0-4,1 0-11,2-1-10,-1 0 3,-2 0-14,5 1 15,-1-1 0,0 2 3,2 0 4,0 0-2,0-1 15,-1 1-12,1 0 4,-1 0-5,1 0-19,1 0-6,0-1 5,-1 1-1,3-2-12,-2 1 12,0-1 18,1-1-4,2 1-1,-4-1 2,3 0 2,-2 0-5,1-1 5,-1 0 15,-1 2-3,0-3 2,0 2 4,0-2-2,0 1-4,0-2-3,0 2-2,0-2-4,0 0-1,0 1 2,0 0-4,0 0 11,0 0 12,0 1 11,-1-1 7,0 2 10,1 0 14,0-1 0,0 1 12,0 1-3,-1 0 0,1 0-5,-2 1-10,0 0-8,2 0-17,0 0-7,0 0-14,0 1-3,0-1-1,0 1-7,0 0-7,0 0-3,0 0-2,-2 0-1,2 1-4,0 2 0,2 1 1,-2 3 3,0 1 1,3 3 2,-2 2 4,1 2-3,-1 3-2,-1 1 1,3 2 0,-2 3-5,0 2-1,1 3 0,0 2 6,-1 1 3,1 1 0,-1 2 1,1 1-1,-2 1 8,2 1-10,-1 0-1,1 1 0,1 2 0,-1 1-1,0 0-1,2 0 4,-2 2-1,1-1 0,-1 0-1,0 0 0,-1 1 0,1-1 0,-1-1 2,0 1 1,1-1 0,-1-2 4,-1 0-3,2-1 0,-1-3-7,1 0 2,0 0-2,0-1-1,-1 0 2,2-2-1,-2 0 6,0-1-1,1 0-2,-1-1 0,0 0-6,0-1-5,0-1 3,0 0-2,-1-1-7,1-1 1,-1-1 0,0 1 0,0-2-4,0 1 1,-1-2 4,0-1 2,0 0 3,0-1-3,-1 0 7,0-2 4,2 1-2,-1-2 3,1 0-4,-1 0 5,1 0-1,0 0 0,-1-1 0,1 0-1,0 2 2,0-1 0,1 0 0,0 2-1,-1-2 1,0 1 3,-1 0-2,0-1-1,1 0 1,0 1 0,0-1-2,-2 0 0,2 0 0,-1-1-1,0 1 1,0 0 2,1-2-1,-2 3 0,1-3-3,0 2 3,0 0 3,0-1-3,0 1 5,0 2 1,1-1 4,-2-2 0,2 2 0,0-1-3,0 1 1,0 0-1,0 1-3,2-1 1,-2 2 2,1-2 0,-1 2-1,0-1-1,0 1 2,1 0-1,0-1-2,-1 1 0,1-1 3,-1-1 0,1 0-4,0-1-1,0-1 4,0 0 2,-1-1 2,1 0 3,0-1 5,-1 1 6,0 0-1,0 0-1,0 1 0,1 0-2,-1-1-6,2 0-1,-2 0-5,1-2-3,0 0-3,-1-1 1,1 0-2,1 1 0,-1-4-6,0 0-7,0-2-10,-1 0-10,0-3-13,1 2-13,-1-2-10,0-1-5,-1 0-5,1 0-15,-1 0-26,0-3-52,-2 1-44,2-2-17,-4-1 0</inkml:trace>
  <inkml:trace contextRef="#ctx0" brushRef="#br0" timeOffset="146569.3833">645 10518 129,'-3'-8'221,"1"2"18,1 0-57,-1 3-59,2 1-37,0-1-23,0 3-24,2 0-14,1 3-5,1 5-3,2 2 3,-1 5 3,2 3 55,0 3 28,-1 4 13,1 4 7,1 1 0,-3 3-1,0 3-55,0-1-30,-1 2-16,0-1-11,-3-1-6,1-2-3,1-3 1,-2-2-8,2-4-18,-2-3-32,2-3-36,-1-4-28,0-5-34,-2-3-37,0-5-27,0-6-50,0-5-8,-4-6 4,0-6 22</inkml:trace>
  <inkml:trace contextRef="#ctx0" brushRef="#br0" timeOffset="146877.4009">697 10603 217,'1'-14'235,"3"-7"188,-1 15-304,2 1-30,1 1-19,3 2-11,1 0-10,1 1-10,1 0-9,3 0-8,0-1-3,0 2 0,1-1-6,-1 1-2,0 1-4,-3 2 2,1 1-2,-3 3 2,0 3 9,-4 4 18,-2 4 16,-1 5 20,-2 1 18,-1 4 8,-1 3 0,-2-1-7,1 2-16,1-1-19,1-1-17,0-1-15,0-2-11,1-4-6,1 0-2,-1-2-3,1-3-4,0-3-6,1-1-14,-3-3-15,1-1-9,0-2-16,-2-4-18,0 0-24,-2-3-22,-1-3-25,-1-3-22,-1-5-16,-3-2-25,0-4-39,-3-2-2,0-3 20,-2-1 21</inkml:trace>
  <inkml:trace contextRef="#ctx0" brushRef="#br0" timeOffset="147456.434">757 10836 81,'-14'-9'235,"4"4"61,1-2-7,1 2-23,3 1-29,1 1-30,2-2-40,3 2-39,3-2-33,4 0-12,3-4 1,3 2 2,3-4-2,4 2-12,1-4-13,4 0-18,2 1-11,1-1-10,2 0-8,1 2-5,0-1-3,2 2 0,-3 1-1,0 2-10,-2 2-2,-2 0-10,-2 3-11,-2 1-13,-4 1-20,-2 1-23,-4 0-12,-3 0-2,-2 1 0,-3-2 3,-4 0 12,-2-2 12,-2-3 11,-3-2 2,-1-6 6,-1-3 7,0-4 11,-1-5 13,-2-5 5,0-4 12,0 0 17,1 0 25,0 3 29,1-1 28,0 7 29,2 2 9,1 5-1,2 6-23,0 4-22,2 7-28,0 8-26,4 10-14,1 9-7,1 6-6,2 7 1,1 3 0,1 5 0,1 3 0,-1 2 0,0 1 2,0 2-3,2 2-2,-4-2 0,1-1-4,-1-1 2,-2-4 0,-1-3-2,-1-5 1,-1-4 1,-1-5 1,-2-6 3,-1-4-2,-2-7-8,-1-3-8,-2-7-3,-4-7-2,1-6-3,-3-3 2,0-4 14,2-2 24,-3 0 19,4 2 36,0 2 79,1 1 76,1 4 28,3-2-2,0 3-7,3 2-32,1 0-73,2 0-71,3 1-40,1-1-34,2 2-47,1 0-50,3 0-58,-1 0-41,1 1-23,-1-1-8,2 0-3,-2 1-11,-2-2-20,1-4-44,-2-1-87,-2-6-36,0-5 9,0-7 40,-2-10 66</inkml:trace>
  <inkml:trace contextRef="#ctx0" brushRef="#br0" timeOffset="147873.4578">1414 10045 393,'20'-39'444,"11"-21"503,-18 38-593,-1 5-165,-2 3-89,-1 4-49,-1 4-23,0 2-14,-2 4-13,-1 1-19,1 3-21,0 1-35,-2 2-33,-3 1-32,-1 1-31,-3 4-5,-3 2 6,-2 3 33,-3 2 59,0 3 75,0-1 80,2-1 51,-1-3 27,4-3 10,2-1-17,4-4-38,3-3-35,2-1-24,3-4-9,3-4-3,1-3-11,1-1-6,2-2-9,-1 0-4,1 3-10,-3-1-3,1 6-4,-4 3-1,-3 5 2,-3 8 0,-3 6 1,-3 10 7,-4 2-1,-2 7-1,-4 4-6,0 6 6,-2 3 2,-2 4-4,0 2 2,1-1 2,1 1 4,0 0-6,2-2-12,0-2-5,2-5-6,1-3-11,0-4-10,3-5-17,0-8-11,2-4-18,0-6-21,2-5-19,1-5-29,1-4-19,1-5-26,0-5-29,0-3-40,0-1-5,0-3 23,0-2 25</inkml:trace>
  <inkml:trace contextRef="#ctx0" brushRef="#br0" timeOffset="148687.5044">1510 10570 113,'9'-17'258,"1"3"23,0-1 27,1 1-98,0 0-54,0 2-22,1 0-4,-1 0-8,1 1-15,0-1-18,2 2-10,-1 0-21,-1 1-12,1 1-18,-2 3-12,-2 1-10,0 1-6,-1 1 4,-2 2-8,-1 3 8,-1 3 0,-1 2 10,-3 4-6,0 2-1,0 4 3,-2-1-10,0 2-13,-1 1-26,-1-1-18,1 0-30,-2-1-30,-1-2-28,0-2-17,-1-1-6,0-1 7,-1-3 20,-1 0 29,1-1 40,-2-1 57,2 0 67,0-1 68,2-1 55,0-2 28,1 1 10,4-4-17,0 2-37,2-2-44,2-2-34,1 0-23,2-1-13,2-1-11,-1 1-6,3-3-8,0 4-15,-2-2-15,0 2-28,-1 1-19,-2 1-15,-1 2-19,-3 3-15,-3 0-8,-2 4 7,-3 2 4,-4 4 0,-3 3-1,-3 2 9,-1 2 15,-2 2 24,1 0 43,2-2 52,1-4 47,3-2 26,4-4 11,2-3 5,3-4-15,4-2-15,3-5-19,4 0 0,2-3-3,4-3-1,0 2 0,3-3-17,2 2-16,1-1-9,1-1-4,0 2-8,1 2-20,-1 1-15,-1 2-18,-3 3-27,-1 2-34,-4 6-27,-3 2-25,-4 4-14,-3 3-9,-2 1-3,-6 2 10,-1-1 16,-4 1 27,1-2 39,-2-3 44,1-2 59,1-3 62,2-2 61,1-5 41,1 1 15,2-4-5,2 0-18,2-2-37,2 0-43,1-1-37,3 0-24,1 0-4,3 1-14,0 3-6,1 2-5,1 2 1,-1 2-1,0 3-3,-2 2-3,0 2 4,-4 3-1,-2 2-3,-1 2 3,-4-1-2,-1 1 5,-5-1-5,-2 0 1,-3-2 0,-3 0-3,-1-4-3,-2-3-2,-1-4 1,1-5-12,0-7-38,2-7-77,2-6-86,1-5-135,4-3-69,1-4-28,2-2 19,5-3 67</inkml:trace>
  <inkml:trace contextRef="#ctx0" brushRef="#br0" timeOffset="149107.5284">1987 10474 195,'-8'-21'232,"2"3"13,0 3-74,1 1-61,1 4-34,1 3-22,1 1-16,1 6-3,0 5 6,2 6 5,0 8 11,2 6 7,-1 5 10,2 4 2,0 5-4,-1 2-7,1 3-8,-1 0-5,1 1-13,0-1-9,0-1-6,1-1-8,-1-4-3,0-3-7,0-2 0,0-6-3,-1-3-3,0-3-13,0-6-17,-2-3-20,1-2-12,-2-5-23,0-4-22,0-5-16,-2-6-16,1-6-42,-2-6-62,-2-8-19,0-7 5,-2-6 17</inkml:trace>
  <inkml:trace contextRef="#ctx0" brushRef="#br0" timeOffset="149543.5534">1943 10389 176,'1'-14'203,"3"1"7,1-1-86,6 1-53,-1-2-18,3 1-9,1-1 1,1 1 1,3 0-2,3 0-1,-2 1-5,3 1-6,0 2-6,1 0-6,-1 3-4,1 3-5,1-1-4,-2 2-1,1 2-2,-1 0 0,1 2-1,-1 1 1,-3 0-3,-1 2 1,-1-1-2,-2 2 2,-1 1-2,-2 0 9,-2 1 8,-2 1 22,0 1 16,-4 2 17,-1 0 31,0 1 18,-1 0 9,-2 2-10,2 0-13,-2 1-15,2 3-33,-1 0-22,-1 4-19,2 2-8,-1 4-4,-1 1-2,2 2 7,0 5-4,1 1 1,-2 2-1,1 4 6,0 1-3,0 2 2,0 0 8,-1 0 1,0-1 3,1-4 2,-1-1-1,-1-2 1,1-2-3,-1-4 1,-1-3 2,1-3 8,-1-4 16,-2-2 20,0-3 19,0-4 8,-1-2-6,0-2-12,-2-4-56,-2-2-96,-1-4-96,0-3-76,-2-2-58,-2-3-60,0-5-67,-1-4 12,-2-5 39,-2-4 48,0-3 47</inkml:trace>
  <inkml:trace contextRef="#ctx0" brushRef="#br0" timeOffset="149835.5701">2234 10329 126,'-5'-32'301,"1"5"20,-1 6 13,2 3-101,-1 5-100,2 3-56,-1 5-42,2 2-20,-1 5-10,2 2-7,0 0 2,3 2-4,1 0 1,2 2-3,0-2 1,1 2 1,1-2 0,0 1 0,0 0 1,-1-1 1,-1 1-2,-3 1 1,1 2 1,-3 2 6,-3 4-3,-1 1-1,0 3 6,-4 2 1,-1 0-3,1 1-4,-1-1 0,-1-2 0,-1 0 0,1-2-8,-3-1-4,2-1-5,-1-3-6,1-1-13,1-4-12,0 0-15,-1-4-13,2-4-22,-1-2-28,2-3-53,-1-3-40,0-3-12,0-2 4</inkml:trace>
  <inkml:trace contextRef="#ctx0" brushRef="#br0" timeOffset="150039.5817">2032 10472 77,'-3'1'225,"2"1"10,2 1-10,2 2-86,3 0-52,1 0-17,15 6 85,-7-5-53,1-3 15,3 0 11,1-1-3,1 0-8,1 0-16,1-2-23,0 2-16,-2-2-17,1 2-14,-2 1-9,-1 0-7,-1 0-2,-2 1-19,-1 1-19,-4 1-17,-1 0-24,-2 1-27,-3 2-32,-4 1-19,-2 2-19,-2 0-38,-6 1-68,-2 0-18,-4 0 3,-2-2 18</inkml:trace>
  <inkml:trace contextRef="#ctx0" brushRef="#br0" timeOffset="150316.5976">2215 10739 165,'-7'7'309,"3"-3"15,0 0 10,2-1-112,2-2-92,0 1-67,3-2-33,1 1-15,1-1-7,0 0-9,3 0-18,-1 0-22,1 3-18,0-3-22,-2 4-22,0 0-14,0 0 1,-2 5-5,-2 1 4,-2 2 0,-3 3 8,-2 3 15,-2 1 36,-2 0 43,1 0 42,-1-1 45,3-2 37,-2-4 17,4 0-8,0-4-16,2-1-15,2-3-16,3-2-14,1-3-9,3-2-5,2-2-5,-1-2-7,2 1-21,1-2-23,-2 2-25,1 1-23,-2 1-23,1 2-21,-4 4-20,1 2-11,-5 4-27,-2 2-28,-2 1-3,-4 4 10</inkml:trace>
  <inkml:trace contextRef="#ctx0" brushRef="#br0" timeOffset="150424.6038">2212 11118 206,'-11'16'267,"3"-2"17,3-3-52,0-2-70,2-4-54,4-1-37,2-3-30,4-3-13,14-9-28,-7 5-58,3-2-74,0-1-84,-1 0-49,1 0-19,-2-1 14</inkml:trace>
  <inkml:trace contextRef="#ctx0" brushRef="#br0" timeOffset="151434.6615">760 10997 137,'-2'0'201,"2"0"-2,0 0-43,0 0-30,0 0-18,0 0-17,2 0-14,0-1-17,0 0-17,2-1-16,1-1-12,2-1-16,1-1-44,2-2-103,1 0-65,1-3-33,-2 0-17,-3-4 2</inkml:trace>
  <inkml:trace contextRef="#ctx0" brushRef="#br0" timeOffset="156377.9443">2713 11801 93,'-5'-19'243,"1"2"42,0 3-23,-1 5-35,1 2-17,0 3-34,0 7-42,2 6-36,0 7-25,2 10-20,0 7-11,2 6 8,0 7 6,1 4 6,0 5-2,0 5-4,2 0-9,1 3-10,-1-1-12,-1 0-9,3-2-5,-1-4-7,-2-2-1,1-4-5,-2-7-14,1-3-12,-1-7-11,0-3-9,-2-6-6,0-5 0,-2-5-1,-2-5 2,-1-5-3,-3-7-1,-2-5-3,-1-6 1,-2-6 9,-1-4 9,0-1 17,-1-1 21,2 2 31,1 2 41,2 4 31,1 3 25,1 3 4,3 4-9,3 4-21,2 5-34,3 7-29,4 7-18,2 7-11,2 5-6,1 2 1,1 2-2,1 2 2,-1-1-1,-1-1 1,0-2-2,-2-4 0,0-4-1,-3-4-3,1-5 2,-2-7-2,0-6 2,0-9 2,0-7 1,2-6-21,-1-7-53,-1-4-78,0-3-93,0-1-110,-1 1-56,-3 2-12,-1 4 40,0 5 69</inkml:trace>
  <inkml:trace contextRef="#ctx0" brushRef="#br0" timeOffset="157019.981">2295 13343 153,'3'12'233,"1"-1"32,-1-3-35,-1-3-27,-1 1-4,2-5 1,-2-1-9,2-6-18,-2-5-31,2-6-32,0-6-32,-2-5-26,1-2-20,-1-5-13,-1 0-7,-2-1-6,0 0-1,-4-1-1,1 0-2,-1 3 0,-1 0 6,0 3 8,-1 1 4,1 4 10,0 2 6,1 5 4,0 2 2,2 3-4,1 3-3,-1 3-9,4 2-7,-2 4-5,4 4-10,-2 6-5,3 8-4,1 5 3,1 6 0,1 7 2,0 5 2,0 5 3,0 5-5,0 4 0,0 2 0,-2-2-3,3-2 0,-2-1 0,1-4 1,0-4 2,3-6 0,-2-4-1,1-5 2,3-6 0,-1-1 1,2-6-1,1-5 1,2-3 0,-1-3 3,0-4-3,1-2 1,-2-2-3,1-1-3,-3-1-6,0-1-4,-2 3-4,-4-2-6,0 2-7,-2 0-19,-1 3-48,-4-1-60,-1 1-75,-2 0-80,-1 2-77,-3-3-18,-1 0 26,-2-1 53</inkml:trace>
  <inkml:trace contextRef="#ctx0" brushRef="#br0" timeOffset="157219.9924">2200 13217 253,'-29'-12'833,"18"7"-359,3 1-122,0 1-90,3 3-72,2-3-73,3 3-51,4 2-30,3-1-18,3-1-8,4 3-5,3-3-3,3 0-5,3-2-5,2 1-8,1-3-40,2 0-74,1 0-106,0 1-126,-1 1-63,-2-1-27,-5-1 21,-1-4 63</inkml:trace>
  <inkml:trace contextRef="#ctx0" brushRef="#br0" timeOffset="158935.0905">3387 10929 346,'-3'-3'305,"0"1"-33,1-1-40,0 1-28,0 1-26,1 1-67,1-1-51,2 1-28,0 0-21,-1 0-3,1 1-7,-2-1 4,2 1-2,-1-1 0,-1 2 3,0-1-1,0 1-2,0 0 3,-1 3-4,-1-1 3,-1 0-3,0 0 2,0-1 4,-1 0-1,2 0 11,-1 0 6,1-2 16,0 0 8,-1-1 11,2 0 0,0 0 0,0 0-4,1 0-16,0 0-9,0 0-13,0 0-1,2 0-12,-1 0-4,3 0-1,-1 0-2,0 1 3,1 1 3,0-2-3,0 1 1,-1 0 1,0 1 0,0-1 1,-1-1-1,0 1 1,-2 0 7,1-1 0,0 1-2,-1 0-4,0 0-1,-2-1 4,2 0-6,-1 0 0,0 0 1,0 0 2,0 0-3,1 0-6,0 0-1,1 0 0,0 0 0,1 0 2,0 0 3,0 0 1,1 1 1,0 0-2,1-1 2,-1 0-2,1 2 1,-1-2 1,1 2-1,-2-1 0,0 0-2,0 0-2,-1 1 0,2-1-4,-2 0 10,0 0 0,0-1-2,-1 0 2,1 0 7,-1 0 5,0 0-3,0 0 11,0 0 12,0 0 0,-1 0 0,1 0-2,-1 0 0,0 0-11,0 0-5,1-1-4,0 0-5,0 1 0,-1 0-4,1 0 1,0 0-8,1 0 4,-1 0 0,1 0-6,0 0 3,0 0-1,1 0 3,0 0-1,0 1 2,-1 0 0,1-1 0,0 1 0,-2-1 0,1 0 0,-1 0 0,0 0 0,0 0 0,0 0-6,2 0 6,-2 0 3,0 0-2,0 0 1,0 0 2,0 0 5,0 0-3,0 0-5,0 0 5,0 0 1,0 0-4,0 0-1,0 1 2,0-1-1,0 0 2,0 0 5,0 0-3,0 0 2,0 0-1,0 0-2,0 0-5,0 0-4,0 0 2,0 0 1,0 0 1,0 0 5,0 0 5,0 0 10,0 0 15,0 0 18,0 0 22,0-1 40,-2 1 43,1 0 17,1 0 13,0 0-7,0-1-14,0 1-35,0 0-46,-1 0-30,1 0-26,0 0-9,0 0-10,0 0-5,0 0-3,0 0 8,0 0 7,0 0-5,0 0 0,0 0 5,0 0 1,0 0 0,0 0-33,0 1-96,1-1-87,-1 0-141,1 1-214,-1-1-120,0 0-37,-2 0 63,-4-4 70,-1-6 126</inkml:trace>
  <inkml:trace contextRef="#ctx0" brushRef="#br0" timeOffset="165770.4815">19562 7120 4,'1'-2'131,"-1"0"-31,1 0-27,0 0-9,-1 0-7,3 0 1,-1 2-5,3 0 3,1 1-8,1 1 3,1 1-2,3 0 0,2 0 3,4 2-8,4 0-7,6-1-10,4 0-6,7 1-9,4-2-8,5 4-12,5-1 0,3-1-4,3 3-12,3-2-2,5-1 3,0 0 8,4-1 0,1-1-1,0-2 15,-3 0 1,-1-1-2,-1-1 0,-2-2 0,-1 0-2,-3-3 2,0 0-9,-4-2-1,-2-1-14,-5-3-9,-2-1-4,-5-2-1,-6-1 6,-5-3 0,-4 1 10,-4-4 12,-5-1 1,0-4 5,-5-2 6,-2-2 7,-2-4-2,-4-2 0,-1-1 2,-2-2-2,-3-1-6,-2-3-6,-1 0 7,-4-1 2,-3 2-1,-2-1 1,-3 3 1,-7-1 2,-2 4 8,-5 2-1,-2 3 9,-5 2 4,-2 2 1,-5 4 1,1 2-6,-4 3 5,-2 4-2,-3 3-4,-6 3-4,-3 5 13,-6 4 8,-5 6 0,-4 6 3,-2 3 2,-4 6 2,1 5-6,-2 4-2,4 5-8,4 3 3,8 3 2,5 4 1,11 1-7,6 2-22,10 0-10,9 2-22,11-1-15,9 0-11,11-2 0,10-2 3,10-5 5,9-4 9,9-5 0,6-4-10,6-3-23,5-4-75,3-4-36,3-4-15,2-1-1</inkml:trace>
  <inkml:trace contextRef="#ctx0" brushRef="#br0" timeOffset="170325.742">3302 10986 63,'-7'0'257,"-1"0"39,2 2 26,-4-1-85,1 4-53,-2 1-38,0 3-33,0 2-37,-2 4-27,-35 91 77,46-91-105,2-2-5,2 0 9,1-1 4,3-1 2,1-1 6,0-1-3,1 0 0,0-2-11,0-1-6,-1 1-4,-1 0-5,0-2 1,-2 2-2,0 2 7,-2 1-3,-3 0-1,-1 3-1,-3 2-6,-2 0 3,0 2-5,-1 0 5,-1 0-4,0-2-2,2-1 2,2-3-6,2-2-5,1-2-5,4 0 5,1-1 1,4-2 4,3 0-1,3 0 4,0 0 1,0 1 0,0 4 0,-1 1 0,-3 5 5,-2 4 0,-2 3 0,-4 7 0,-1 0-1,-3 2 2,0 2-4,0-2-2,1-2 0,0-3-22,2-4-22,0-3-26,3-2-22,1-5-35,1-3-50,0-3-49,0-5-67,-1-4-28,1-3 0,-2-1 23</inkml:trace>
  <inkml:trace contextRef="#ctx0" brushRef="#br0" timeOffset="170733.7654">2797 11467 70,'-9'-8'309,"2"0"48,0 3 34,3-1-48,-1 2-121,3 0-66,1 1-51,2 1-44,2 1-36,3 1-14,3 0-4,0 1-6,2 2-8,-1 1-10,0 1-9,-1 2-5,-2 3-7,-3 4-6,-2 5 5,-4 5 15,-4 3 11,-3 4 2,-2 1 15,0 1 21,-2 0 11,2-4 13,1-3 3,2-4 3,1-5-7,4-3-12,1-4-13,4-3-12,1-2-9,4-4-16,1-2-27,3-4-36,2-1-41,1-2-54,2-4-59,-1 0-81,1-3-23,-2 0 10,-1-3 27</inkml:trace>
  <inkml:trace contextRef="#ctx0" brushRef="#br0" timeOffset="171167.7902">3005 11401 63,'2'-11'251,"-2"4"14,0 5 10,-2 6-95,2 6-65,-1 5-41,0 7-27,1 3-15,1 3-10,0 3-6,1 0-6,-1 0-2,3-1-5,-3-3 2,1-1 0,-1-3-2,0-3 2,-1-3-5,-1-4 0,0-3-5,0-4-2,-1-5-1,0-6-1,0-6 1,1-6 4,1-8 2,1-4-2,1-5 4,0-1 4,0 1-1,1 4-2,1 4 1,0 4 4,0 6-6,2 3-1,-2 6 1,2 3 0,-1 5 3,1 4 2,-2 4 1,1 3 2,-3 3-5,-1 2 2,-1 0-4,0-1-3,-1-1 2,0-4 11,0 0 17,1-3 12,-2-2 1,2 0 3,0-1 2,2 1-11,-1 1-13,1 1-8,2 2-1,1 1 0,2 1-2,0 2 7,0 0-6,1 2-5,-1-1-14,2 1-28,-2-1-38,1-3-42,-1-2-50,-1-5-91,-1-3-38,-3-5-1,0-6 24</inkml:trace>
  <inkml:trace contextRef="#ctx0" brushRef="#br0" timeOffset="171311.7984">3123 11424 306,'-1'-10'335,"0"2"10,1 0 9,2 3-165,-1 1-94,3 1-51,1 2-37,3-1-37,0 2-46,3 0-49,-1 0-62,1 0-79,-4 1-28,-1 0 3,-1 0 27</inkml:trace>
  <inkml:trace contextRef="#ctx0" brushRef="#br0" timeOffset="171415.8044">3191 11518 775,'-2'18'338,"1"2"-115,2-1-87,1 2-82,3 1-92,10 24-329,-7-23 74,2-3-21,0-5 15</inkml:trace>
  <inkml:trace contextRef="#ctx0" brushRef="#br0" timeOffset="174263.9673">3417 10895 117,'-5'-5'211,"3"0"18,-1 2-25,1 0-23,0 0-6,0-1-34,2 2-31,0 0-43,1 2-25,2-1-14,0-1-28,2 2 7,1-2-2,1 0-4,4-1 3,1-2-4,1 3-1,2-2 4,2 1-3,3 0 6,2 1-8,1-1 7,2 2 6,3 1-1,1-2 4,3 2-1,2-2-2,2 0 0,3 0 0,1 1-3,0 0-2,0 0 1,2-1 6,1 2-7,2 0 2,3-2 9,1 1-2,2-1-1,1 0 4,5-1 11,1 1-2,1-1-10,0 2 5,-1 0 1,2-1-1,-1 2-5,-1 0 8,0 0 17,-1 1 3,1 0-1,1 1-10,-2-1 8,1 1-8,-2 0-12,-1-1 5,-2 0-5,1 0 4,-1 1-5,-1-2 4,0 1-8,-1 0-4,-2 0-3,-1 1-8,-1-2-5,-2 3-5,-2 0-1,-2 1-2,-1 0 10,-3 0 8,-3 0 2,0 1-4,-1-1 3,-2 2-4,-1-1-4,0-1 0,-3-1 2,1 1 6,-1-1 5,0 0 2,-2-2 2,0 2-1,-2-1-1,0 0-4,-4 0-20,0 2 6,-4-2-1,0 2 4,-2-1 0,-3 1 12,0-1 12,-3 0-7,0 0-8,-3-1-6,1 0 1,-1-1-16,1 1 12,0-1 0,2 0 7,0-1 4,1 0-3,0 0 5,1 0-5,2 0 1,-2 2-7,1-2-6,-2 3 4,0-2 1,-2 1-5,0 0 1,-2-1 10,-2 1 6,-1-1 13,-1 2 0,-3 2 17,0 0-6,-2-1 11,-2 2 17,1 0-12,-3-1-1,-1 0-2,0 1 11,-2 0-13,2 0-14,-4-2 14,2 3 11,-2-1 3,-1-2 16,-2 3 36,-2-2 2,0 0-9,-2 2-9,0 0-14,-2-1-19,-2 2-34,0-2-11,0 1-3,-2 2-6,-2-1 6,1 1-6,-2-1-4,0 2-20,-3-2 9,0 2 4,-2-2-5,-1-1-2,0 3 12,-1-2 22,0 2-8,-1-1 23,0 0-19,0-1 11,-1 1-5,0 0-16,0-1 7,1 1-20,-1-3 3,-1 2 1,0-2 6,0 0 9,-1 0-9,0-2-16,-1 1 20,1 1-2,0-2-10,2 1 9,-1 0-9,0 1 8,1 0-2,-4-1-7,2 3 4,-1-1-11,-1 0 12,-1 2 5,-1 0-17,0 0 4,-2 0 0,2 2 15,-1-2-13,1 1-13,-1 1 28,1-1-5,0 0-10,-1 0-1,3 0 6,0-1 16,1 1-14,1-3-7,1 2 14,-1-2-26,-1-1 12,4 1-3,-1-3-9,3-1 13,-1 0-5,2-1 25,1 0-12,2-2-9,1 1 6,2-1 2,1-1-7,1 1-3,2-2 4,2 0 7,0-1-2,2 1-2,-1-1 6,2 1 12,0 1-11,-1-2-16,2 2 6,0 0 1,2 0-3,2-1-30,0 1 21,2 0 27,3 0-7,1 0 2,1-1-7,2 2 2,1-2-10,0 2-12,2 0 9,1 0-11,0 0 17,2 0 8,2 0-10,-1-1 8,1-1-15,0 2 0,0 0-22,1-1 7,1 0 12,0 1-14,0-1 13,2 0 16,0 1 11,1-1-10,0-1-5,1 1-1,2 0-4,1-1 5,2 1-6,1-1 3,1 0-3,2 0 13,2-1 8,0 1-26,4 0 23,-1 1-6,2 1-1,0 0-11,3 0-12,-1 0-7,0 0-10,4 0 22,0 2-6,3-1 6,3 0-4,2 1 24,0-1-7,2-1-25,1 1 13,0 0-1,3 0 24,-1 1-7,2-1-12,-2 1 20,0 2-11,2 0 8,-1 2-17,1-1 3,0 2 12,0-1-2,0 1 20,-2 0-9,0 1 25,0-2-11,-2 1 6,0-2 2,1 0-20,1 0 22,-1-1-31,-2 1 3,1-2-10,-2 2-2,-1-1 3,1 0-18,0 1 2,0 0 4,-2-1 3,-1 1 17,1 0 1,-2 0-21,0 1-17,-1-1 16,-3 0 9,2-2-20,-2 1 1,0 0 20,2-1 26,-2-1-16,0 1-5,0 0-3,0 0-4,0 1 4,0-1-19,2 1 10,-1-1 1,0 1 13,1 1-1,-3-1-1,3-1-7,-3 2-1,-1 0-3,0-1-8,-1-1 8,-1 2 3,-2-1 22,0 1-4,1-2 3,-4 2-5,-1-1-2,-1 1-1,-2-2 4,-3 2-6,0-1 2,-2-1 2,-1 2-6,-2-1-13,1-1-18,-5 0 18,0-1-1,-2 0 16,0 0-5,-2-1 42,0 0 9,-2-1-7,0-1 6,0 1-14,-2-2 9,0 1-27,0 0-1,0 0-4,-2-1 5,1 2 0,1 0-6,-1-1-2,-1-1 3,1 2-6,-1 0-17,0 0 2,1 0 2,0 0-2,-1 2 1,1-1 0,2-1 2,-2 0-1,0 1 0,1 0 2,0 1-1,-1-1 2,1 1 4,-1-1 3,0 1 0,-2 0-4,1-1 5,-3 0-4,0 2-3,0-2-9,-3 2 2,-1-2 3,1 2-1,-2-2 2,0 2-5,0-1 16,0 0 5,0 1-18,-2-1 4,0 1 13,-3-1-9,-2 1-4,-1 1-22,-2 0 19,-1 0-1,-1 1 6,-1 1 6,-2 0-19,0 1 16,-3 0 6,-1 0-1,-2 1-20,-2 2 5,-3-1 15,0 0 2,0 0-13,-2 0-8,0-1 1,0 1 4,-3-1 9,0-1-18,-2 1 19,-3-1-2,1 0-1,-1 2-13,-1-4 3,1 2 15,-2-2-26,2 1 11,-3-2 13,4 1 2,-1 0-6,0-1-3,0 0 14,-3-1-16,3 0-7,-2-1 12,2 0 10,1 1-2,0-1-7,1 1 11,-1-1-1,2 0-2,2 1-14,0-1 1,1 1-2,1 0-3,2 0 0,-2 0 1,2 0-12,0 1 4,1-1 6,2 0 0,-1 0-5,2-2-9,1 2 22,0 0-3,0 1-1,1-2-4,0 3 8,0-2 15,3 0-13,0 1 0,2 1-9,1-3 7,-1 2-7,3 0-7,0 0 1,1 0 5,2 0 11,-1-1 9,3 0-2,1-2-7,1 1 16,3 0-10,1-2 2,3 1-7,1-1-3,3 0-5,1 0-13,2 0-3,1 0 1,-1 0 5,3 0-3,0 0 8,0 0 10,-1 0 6,2 0-4,-1 0-9,0 1 9,1 0 5,-1-1-15,1 0 7,0 0-6,0 0 2,-2 0 6,2 0 7,0 0-6,0 0-8,0 0 12,-1 0-1,-1-1-6,1 0-17,-1 1-1,1 0 4,-2 0-6,3 0 0,-1 0-17,1-1-32,0 1-31,0-2-88,1 0-79,-1-1-115,3-3-194,0-4-84,0-6-24,0-6 59,0-8 60,6-13 109</inkml:trace>
  <inkml:trace contextRef="#ctx0" brushRef="#br0" timeOffset="176997.1236">3343 10904 122,'0'-10'163,"-3"-2"-26,1 2-15,0-1-10,1 1-17,0-2-15,-1 2-17,1-1-21,-1 0-5,0-1-2,0 3 6,2-1 8,-3 1 4,2 0 22,1 2 9,-1 1 1,1 0-4,0 2-14,-1 0-14,1 1-27,1 0-32,-1 1-24,2 2-25,1 2-26,-2 0-11,2 1-13,0-1-11,1 1 0,1 0 7,-1 0 8,1 0 10,-2 0 4,-1-1 15,1 0 7,-1 0 1,0 0 11,-1-1 16,1-1 17,-2 0 9,1-2 8,-1-1 17,-1-1 4,1 1 8,-2-3 4,-1 0 18,1 1 22,-1-2 22,1 1 22,-1 0 30,0-1 28,-1 3 20,0-2 6,1 1 0,-1 0-3,1-1-19,1 2-17,0-1-27,0 2-26,1 0-12,0 3-26,1-3-31,0 3-20,0 0-12,0 0 0,1 3-21,2-1 7,-3 1-1,3 2 6,1-1-5,-1 1 4,1-1 5,0 2 3,0 0 6,1 0-12,-1-1 1,1 1 0,0 0-2,-1-2-15,2 1 11,-1 0 20,0-1 4,0 2-3,2-1 2,-1 0 8,1 0-11,1-1-11,-1 1-4,2-2-7,2 1 3,-2-2 5,2-1 4,0 2-1,1 0 6,0 0 9,0-2-4,1 1 0,0 0 3,1 1 5,0-1 2,2-1 6,-1 1-2,1 0 3,0 0-2,0 0-2,1 0-3,1-1 0,-1 0-2,0 1 14,-1-2-1,1 0-10,0 1 10,0 0-4,0-1-2,-1 1-15,0 0 0,0 0 5,0-1-9,-2 2 1,0-2 1,0 1-1,-2 1-9,0-2 7,0 1 0,-3 0-7,2-1 0,-2 0-6,1 2 13,-1 0-2,0 0-5,-1-1 11,1 1-3,-1-1 8,0 0-1,0 1 3,1-1 0,-1 2 2,1-3-2,0 1 0,-2 0-1,0 1-2,0-1-4,0 0-2,-1 0-1,1 1-3,0-1-1,0 1 2,-1-2-3,1 2-1,0-1-2,0 1 3,-1-1-3,-1 0-2,0 1 5,-1-1-6,0 0 22,-4 0-8,2 0 1,-1 0-19,-1-1-3,0 0-10,0 0-60,-2-1-33,-2-1-29,-1-1-17,-2 0-54,-1-2-46,-2 3-17,1-2-5,-4 1 14,1 0 20,-2 0 47,-1 2 61,2-1 76,1 1 52,-3 0 53,3 0 50,3 0 51,-1-1 41,5 1 4,0 0-17,1 0-19,3-1-35,1 2-30,3-3-45,3-1-16,0 1-4,4 1-8,1-2-8,1 2-15,1 0 9,2-1-5,-1 2 5,2 1-6,-2 0 23,1 1-12,-1 2 0,1-1 12,-1 1 3,1 0 8,1 0-2,0 1 14,1 1 2,1-2-6,0 2-4,0 0-3,3-1-4,0 1-8,2 0 8,-1-3 6,2 3 4,2-2-9,0 0-1,0-1 8,1 2-9,-1-2-5,0 1 0,-2 1 13,1-1-7,0-1 2,-1 1-3,-1-2 5,0 2 3,0-2-2,1 1 7,0 1 12,-3-1 12,1-2 8,-3 2 9,2-2 2,-3 2-1,2-1-7,-3 1 1,0 0-15,-1-1-15,0 0-7,0 2-10,0 0 3,-1-2-17,-1 1-16,0-1 7,0 1 3,0 0 8,-1 0-4,0 0 11,1 0 30,0-1-17,-1 1 1,1 0-10,-2-1-9,1 0-2,0 1-13,0-1 14,0 1 3,-1 0 4,1-1 3,-2-1-5,2 2-7,-1-1 2,-1 0 2,2 0 7,-2 0-7,1 1-2,-2-1 1,1 0-9,1-1 9,-3 1-38,0 0 15,-2-1 13,1 1 7,-1-1-21,-1 1-10,0-1 39,2 0-10,-3 1-14,0-1-8,2 0 23,-3-1 3,1 1-12,1 0 6,-2 1 16,0 1 1,1-2-1,-1 0 1,0 0 4,2 0-3,0 0-41,0 0 26,-1 0 4,2 0 19,1 0-6,-1 0-18,2 0 30,0 2-20,-2-2-11,0 1-17,1 0 1,2 0 13,-1 1-25,3-1-5,-1 1 24,-2-1 2,2 0 9,-1-1 5,0 2 23,1-1 26,-1 1-29,1 0-17,-1 0-17,1-1 1,1 1-1,1 0-14,-2 0 7,0-1 4,1 0 23,-1 0-10,-1 1 6,1-1 0,0 0-11,-1 0-2,0 0-8,-2-1-3,0 2 5,0-2 1,-1 1 12,0 0 9,1-1-6,-2 0 9,0 2-11,1-2-28,0 0 12,0 0 4,-1 0 9,1 0 6,1 1-15,-3-1 27,1 0 7,-1 0-7,1 0 8,-1 0-20,2-1-6,0 1-11,-1 0-11,1 0 20,1 0 2,-1 1 2,2 1 14,1-2 4,-1 0-16,1 0-40,0 2 8,0-2 7,1 2 1,-1-1 24,-3-1-5,2 1 17,-2 0-29,1-1-19,-3 0 7,0 0-19,-1 0 23,-1 0-10,-1 0 34,1 1 14,-2-1-1,0 0 0,2 1-13,-2-1 7,0 0-4,0 0-2,-1-1-1,0 0 14,0-1-7,0 1 2,0 0-11,1 0-17,-1 1-40,-1-1-30,1 0-89,-1-2-145,1 1-102,-1-2-146,0 3-147,-2 0-82,0 2 45,-2 1 115,0 1 81,1-1 160</inkml:trace>
  <inkml:trace contextRef="#ctx0" brushRef="#br0" timeOffset="177225.1367">6137 10958 8,'1'-2'213,"0"1"16,1-1 4,0 2-66,1 0-46,3 2-29,-1-1-15,4 0-6,-2 0-10,2 1-15,0 1-12,-1-1-6,1 0-5,-2 1-9,2-1-12,-1 0-24,1 0-26,-2 1-42,-2 0-42,0 3-89,-1-2-34,-1 1-3,-3-1 13</inkml:trace>
  <inkml:trace contextRef="#ctx0" brushRef="#br0" timeOffset="177662.1617">6228 10962 78,'-5'-2'156,"0"-1"-39,2 0-30,0-1-16,0 0-10,2 1-8,-2-2-14,2 0-12,-1 0 1,2-1 3,-1-1 4,1 0 1,0 1-2,0-1 2,1-1 3,-1 1 9,0-1 7,-1 0 9,1 0 16,0-1 2,0 0 1,0-2-4,0 1-13,0-1-12,1 0-13,1-1-5,-2 0-10,2-1-12,0 2-4,-2-3-1,4 3-2,-3 3-2,1 0-5,0 3 0,-1 2 3,0 2 15,0 5 6,1 6 16,-1 6 14,0 6 11,0 5 1,2 7-15,0 6-13,1 4-47,-1 5-62,1 3-72,2 5-90,-1 5-90,-2 4-40,0-1 5,0 3 33</inkml:trace>
  <inkml:trace contextRef="#ctx0" brushRef="#br0" timeOffset="178898.2324">3283 10793 26,'2'-12'127,"0"0"2,-2 1 6,2 2 2,-2 2 1,0 1-15,0 2-15,0 0-16,-2 0-27,2 2-32,0 3-37,0 5-42,0 6-65,-2 11-76,-1 6-39,-2 11-11,-2 8 10</inkml:trace>
  <inkml:trace contextRef="#ctx0" brushRef="#br0" timeOffset="187429.7203">5577 11435 1,'13'0'0,"-3"1"2,-2-1 5,-1 0-1,-4 0 7,-1-1 6,0 0 6,-4-1-1,0-1-3,-3-1-4,-1 0-6,-2-3-3,0 0-4,-2-2-17,-1-1-45,-2-2-17</inkml:trace>
  <inkml:trace contextRef="#ctx0" brushRef="#br0" timeOffset="194069.1001">2768 11964 164,'-3'-3'178,"-1"-1"-49,2-2-30,0-2-21,0-2-12,2-1-6,0-2-8,0-1 1,0 0-7,2 1 45,-2 0 26,1 1 17,0 0 26,0 2 29,-1 0 21,0 3-36,0 2-25,0 0-23,-1 3-27,1 0-31,0 4-30,0 3-17,0 6-15,0 7-3,0 6 2,1 5 1,1 6 1,-1 4 0,1 3 2,-1 3-1,0 2-4,2 4-2,-1 0-2,-1 0-1,2 1 0,-2-2 0,3 0 0,-2-4 1,1-2-2,-1-2-3,1-5-1,0-4-7,0-3-6,-2-7-5,2-2-6,-3-7-9,0-2-19,0-4-30,0-3-33,0-5-33,-3-3-30,0-2-24,0-2-10,-1 0 15,0-2 21,-3 1 22,0-1 20,0 1 27,-3 1 28,0-1 23,-1 1 21,1 0 29,-2-2 23,0 1 20,2-4 17,-1 0 17,1-1 19,1-1 19,1 0 21,0 1 16,0-1 15,3 1 7,1 0-5,1 2-16,-1 2-28,1 2-25,3 2-31,0 0-20,1 3-15,2 4-1,1 1 6,2 4 10,-1 5 16,4 2 11,-2 4 8,0 4 1,1 1-3,-1 4-10,0 2-7,0 1-9,-1 0-7,0 2-8,0-1-4,-1 1 3,0-3 0,1 0 5,-1 0 4,-1-4 10,1-1 5,0-2 2,-1-3 8,0-3-2,-1-4 0,0-1 9,-1-2 6,2-6 14,0-4 3,3-6 3,2-8-9,3-7-28,2-9-91,6-5-89,3-7-157,3-1-201,1-5-100,0-1-43,-3-1 48,-2-1 50,0-3 134</inkml:trace>
  <inkml:trace contextRef="#ctx0" brushRef="#br0" timeOffset="195926.2063">2922 12365 16,'0'-16'42,"0"2"8,0 1 7,-2 1 4,1 3 4,0 0 3,-2 1 1,2 0-5,-1 3-4,-2-1-12,3 0-11,-1-1-10,1 1-8,1-4-9,0 0-6,0-1-1,1 2-3,1-3 0,-1 4 1,1-1 6,-1 4 14,0 2 14,-3 6 12,0 4 6,-2 8-1,-3 9-6,-2 9-8,-1 9-17,-1 7-7,-3 6-14,0 5-15,0 4-40,-3 4-51,2-1-68,-1-2-32,-1-2-17,0-5 9</inkml:trace>
  <inkml:trace contextRef="#ctx0" brushRef="#br0" timeOffset="199288.3986">3413 12276 148,'-2'-6'197,"-2"0"11,2 0 17,-2 0 15,1 1 3,2-2-10,-1 2-24,1 0-43,0 1-41,1 0-48,1 0-29,-1 3-24,1-1-18,2 0-6,0 0 0,-3 1 0,2 0-5,-1 1-3,0 1 2,-1 0-3,0 1 1,0 0 3,0 1 4,-1-1 3,-2 2 2,0 0 4,-1-1-2,0 1 2,-1-2-2,-1 0-3,0-2 0,0-1-1,-1-2-2,1 0 7,0-1 11,1-3 15,-2 1 12,2 1 8,1 1 10,0-1-3,2 3-10,1-1-15,1 2-11,0 0-7,2 3-7,3-1-6,0 3-4,1 1-1,1-1-2,0 1-4,0 2-4,-1 0-4,-3-1 2,2-1 1,-1 2-1,-2-2 5,0 0 1,-2 2 7,-2-4 1,1 2 2,-1-2 0,-1-2-1,-2-1 4,2-1-4,-2-3-6,1-1 3,1-2 0,0-1 3,0 1-5,-1-1-1,4 2 4,0 0-1,0 0 0,2 2-3,2 1 1,0 1 4,1 2-1,0 2 1,2 1-7,-1 1 2,-1 0 1,1 2-2,-1-1 1,-2 0 1,0 0 2,0-1-1,-3-1 2,0 1 0,-3-1 4,0 1-2,1-1 2,-1-3-7,-1 0 2,-1 0 4,2-4-2,-1-1-1,0 0-7,1-1 7,1 0 0,0 0-7,1 0 0,1 0 10,0 3 2,0-1-3,1 2-1,1 0-1,0 2 0,1 1-8,0 0 4,2 1 4,-2 0-1,1 0 1,0-1 6,0 1-4,-2 0-5,1 0-2,0 0 4,-3-1-1,2 0-4,0 1 2,-2-2 9,1 1-2,-1-1-2,-1 1 3,1-1-5,0 0 2,-2 1 0,1-1 0,0 0 4,-1 0 1,1-1 3,0 1-4,1 0-1,-2-1-1,2 1-4,0-1-3,0 1 3,-1 0-2,1 0-2,0 0 2,1 0-2,-1 0-5,2 0 10,-2 0-5,0 0-1,0 0 0,0 0 4,0 0 2,0 1-8,0-1 3,0 0 1,0 0 3,0 0 0,0 0 2,0 0-1,0 0 5,0 0 5,1 0-1,-1 0-3,0 0-6,0 0 2,0 0-7,1 0-2,1 0 2,-2 0 2,0 0-1,0 0 3,0 0 1,0 1 0,0-1 1,0 0 1,0 0 1,0 0-2,0 0 2,0 0-3,1 1-1,0 1 0,-1-2-10,2 0-16,-2 2-28,2-1-31,-1 2-40,1 0-39,0 0-30,-1-1-22,1 0-12,0-1 4,0 1 4,-2-2-21,0 0 8,0 0 24</inkml:trace>
  <inkml:trace contextRef="#ctx0" brushRef="#br0" timeOffset="199578.4152">3420 12218 69,'-1'1'106,"1"-1"-36,-2 0-24,1 0-13,0 0-6,1 0-7,0 0-4,0 0-1,-2 1-4,2 0-3,0 1-1,-1 0-5,1 1-5,1-1-11,-1 0-23,2 1-51,0-3-26,-2 0-12</inkml:trace>
  <inkml:trace contextRef="#ctx0" brushRef="#br0" timeOffset="202551.5853">3388 12168 28,'-2'-4'55,"0"1"4,1 2 8,-2-2 7,1 1 4,-2 0 3,2-1-1,0 1 6,0 0-4,1 1-2,0-1-5,0 2-4,1 0-7,-2-1-8,2-1-9,0 2-11,0 0-7,0 0-10,0 0-6,0 0-4,2 0 0,-2 2 2,1-1 2,0-1-2,0 1 8,1 1 4,1 0 0,1 1 3,0 0 2,0 0 4,1 0-9,0 0-3,1 1 0,1 0-8,0-1 1,2 0-1,-1 1 0,1-1-1,0 0 0,0 0-3,0 0-3,0 0-2,0 0 1,0-1 2,1 3 6,-1-2 5,0 1 1,0-2 7,2 1 2,-2 1 0,1-1 2,0 0-1,0-1 2,0-1-3,3 0-1,-3 0-7,0 1-2,1-2-8,-2 0 1,-1 0-2,1 1-3,-3 0 0,2 0 2,-1 0-3,-1 0-3,1 2 0,-2-2 2,2 2-3,0-1-4,0 0 6,-1 0 2,1 1 1,-1 0-1,1-1 5,1 1 0,-1 0-1,1-1-3,1 1 0,-2-1-3,1 0 3,1 1-3,-3-1 2,2 1-2,-1-1 3,0 1-4,1-2 1,-1 2 3,1-1-3,0 1-1,-1 0-2,1-1 0,0 1 0,-2-2-1,3 2-4,-2-1 6,0 1-2,1 0-1,0 0 6,-1 0 0,1-1 3,0 1-4,1 0-2,-1 0 6,1-1-6,0 0 2,0 1 0,1-1 0,-1 1 6,0-1-6,1 0 1,0-2-3,-1 3-1,1-1-1,-1 0 2,1 1 8,-1 0-3,2 0 5,-2 0 1,1 1-2,2 0-3,-2-1-9,2-1 1,-2 1-2,3 1-1,-1 0 11,1-1 2,2-1 1,-3 1 0,2 0 2,0 1-1,-1 1-7,0-3-1,-1 1-7,1 0 5,0 1 0,-1 1-3,-1-3 2,1 2-1,-1-1 8,1 2 2,0-1-1,0-1-2,0 0 0,-1-1 1,0 1-7,0-1-1,0 0 2,1 1 0,-2-1-2,1 1 2,-1-1 6,0 0-4,0 1 0,0-1-2,0 1 0,1-1 2,-2 1 0,2 0-1,-1 1 0,2-1 4,0-1-1,0 3 1,1-4 1,0 1 2,-1 2-1,2-2 0,0 1 2,0-1 2,1 2-2,-3 0 0,4-1-1,-1 1 1,0-1-3,1 2 2,-2-1-2,3 0-4,-1 1 6,2 0-1,-1-1-2,1 1 0,-1-1-1,1 0 4,0 1-2,1-1-2,2-1 1,-3 2 0,2 0-1,0-1-2,0-1 2,0 2-1,-1 1-2,1-2 0,-2 1 0,1 0 0,0 2 2,0-3-3,-1 2 1,0-1 2,-1 0-3,1 1 0,-1-1 0,1 0 0,0 0 4,0 0-3,-1-2 4,0 2-2,0-1 0,-1 0-1,2 0 1,-2 1-1,1-1 2,-1-1 1,-1 1 0,1-1-1,-1 1 0,1-1-2,-1 0 3,1 1-3,-1-2 1,1 1 0,-1 0-3,-1 1 1,2-1-1,-1-1 0,-1 0 0,2 1 1,0-1 3,0 2 5,2-2 0,0 1 1,0-2 5,0 2-3,0 1-4,-1-1 3,1 0-4,0 1-2,-2-1-1,1 1 1,1-1 0,-3 1-1,0-1 0,2 1 1,-3 0-2,1 0 1,-2-1 0,1 2-1,-2-1-2,0 1 5,0-2 0,0 1-3,2 0 1,-2-1 0,0 1-1,2 0-3,-2 0 0,0 0 3,2 0-8,-2 0 6,0-1 0,1 2 2,-2 0 2,0-1 2,-1-1 4,0 0-6,0 1-5,1-1 3,-2-1-8,1 0 3,0 1 10,1-1 3,-1 1 2,2 0-8,-2-2 5,3 2-6,-2-1-10,2 1 0,-2 0 4,3 2 7,-3-1 1,2 0 3,0 2-1,0-1 11,1 1-2,0-1-9,1 2-6,-1 0 1,0-1-1,0 1-22,-1 0 0,0-1 15,-2 1-1,0 0 3,-1-1-9,-2-1 14,0 0-2,0 0 0,-1-2 0,0 2 0,-2-2 9,0 0 5,0-2-2,-2 2-3,1-1-8,-2 0 1,1 0 0,-1 1 9,0-2-8,0 0-6,0 2-1,1-3-9,-1 2-13,1-1-70,-1 1-87,1 1-119,-3 2-96,0-1-44,-3-1-18,1-6 41,0-2 86</inkml:trace>
  <inkml:trace contextRef="#ctx0" brushRef="#br0" timeOffset="203802.6568">3384 12760 16,'0'-3'25,"1"1"-11,0-1-4,-1 1-2,1-1 2,-1 0 7,0 2 16,-1-2 12,1 2 11,-2 0 6,2 0-5,0 0-7,0 1-16,0 0-20,0 1-17,1 0-15,0 0-21,0 0-16,1 2-42,-1-2-20</inkml:trace>
  <inkml:trace contextRef="#ctx0" brushRef="#br0" timeOffset="205836.7732">3378 12738 60,'-2'-4'86,"1"2"-24,0 0-10,1 0-10,0 0-4,-1 2-12,1 0-5,0 0-9,0 0-2,1 0-2,1 0-9,0 2-2,-2 0-2,2-1 5,-1 1-3,1 0 0,0-1 3,-1 1 1,0-2-1,1 1 2,-1-1-2,-1 1 3,0-1-3,0 2 3,-2-1 5,0-1 1,0 0 3,1 0 3,-2 0-2,1 0 3,-2-1-4,2 1 1,0-2 3,0 2 5,0 0 2,1-1 4,-1 1 7,0-1 5,1 1 2,0 0-2,0 0 7,1 0-4,-1 0-5,1 0-13,-1 0-5,1 0-6,-1 0-7,1 0 0,0 1-2,0-1 3,1 1-7,1 1 4,0-1-2,0 1-2,1 2-1,-1-1 1,1 0 2,0 0-1,-1 0 7,1 0-3,0 1 2,2 0 1,-2-1 0,2 2 7,-1-1-4,1-1 2,0 1 4,-1-1-4,3 0 2,-2 1-7,0-2 3,2 1 2,-1 0-2,0-1 1,-1 1-6,2-2 7,0 2-3,0-1 0,-1 1-3,1 0 4,-1-1-1,1 0-2,0 0 0,1 1-2,-1-1 0,2 1-6,0-1 0,1 0 8,0 0-8,-1-1 5,2 1 1,-4-2 1,4 1 0,-4 1-1,0-1 2,-1 0-2,1 0 0,-1 1-2,1 1-1,-2-1 0,1 0-6,-1 1 0,1 1 9,-1-1-8,0-1 4,1 1-4,-1 0 5,0-1-2,2 0-5,-2 0 8,2 0-4,-1 0 5,0-1-3,0-1 1,-1 2 3,1-1-4,-1 0 4,2 0-2,0-1-4,0 1 0,0 0 1,0-1 0,-1 1 0,1-1 2,0 1-1,0 0-1,1-1 0,0 0 1,0 0-2,1 0 2,1 0 0,-2 0 0,2-1-2,0 0 0,0 1 1,0-1 0,1 1-1,-1-1 0,-1 1 2,1 0-4,-1 0 2,-1 0-1,1 1 1,0-1 0,-2 1 3,2 1-3,-1 0 0,2-2 0,-3 2 0,2 1 2,0-3-6,0 1 4,-1 0 0,1 0-1,-1 2-1,1-1-1,-1-1 6,1 2-2,-1-3 0,-1 2-1,1 0 1,0 0-1,-1 0-6,1 1 1,-1 0 0,1 0 5,2-2 2,-2 1-2,0 0 6,0 1-4,1-1 3,-1 0-7,2 1-1,0 0 0,0 0-2,2 1 0,0 0 2,1-1 3,0 2 2,0-1-2,1 1 4,1-2 4,0 3 0,-1-1 0,2-1 1,0 1-2,-1 1 4,2-3 3,-1 2 4,2 1 3,2-1 0,-3 1 0,3-1 0,-1 2-5,0-1-1,1 2-9,-1-1 0,1 1 0,0 1-2,-2-2-1,2 1-4,-2 0 5,-1-1-4,1 2 5,-1-2-2,1 0 3,0 0 5,-1 0-4,1 1 5,-1-3 0,0 2 2,-1-2 2,1 2 4,-3-2 4,1 2-5,-1-2-1,-1 2-3,0 0 0,0-1-10,0 1 4,-1 0-3,0-1-5,1 0 2,-2 1 3,1-1 5,-2 1-7,2-2 7,-1-1 2,-1 1 2,1 1-10,-1-1 4,0-2 2,-1 2 1,1-2 2,0 1-3,1-1 9,-1 1-7,0-1-5,-3 0 0,3-1-5,-2 3 2,2-2-1,0 1 1,-1 0 3,0 0 0,1-1-1,-2 1 5,1-2-2,-1 3-3,-1-3 3,1 2 2,0-1-2,-2 0-6,1 1 5,-1 0 4,2 1 1,0-1 3,0-1 5,-1 1 5,1 0-6,-2-1-3,0 1-3,1 0-5,-1-1-3,2 1-4,0-1 7,-1 1 0,1-1 4,1-1 8,-1 1-4,1 1 10,-1-1-6,0 0-8,0 1-2,0-1 0,1-1-1,1 1 0,1 0 9,1 0 2,-2 0 4,1 0-6,1 1-4,0-2-12,-1 1-16,2 0 7,-1-1 2,0 1 3,0-1 1,0 1 11,0-2 4,-1 2-9,0 0-3,0 0 1,-1-1 0,2 2 0,-2-2-2,1 1 3,0-1 2,0 1 6,0 0-6,0 0 8,1-2-9,-1 2 2,3 0-5,-3 0-13,2 1 8,0-2-9,-2 1 8,3 0 2,-3 0 3,1-1 0,-1 1-1,0 0 2,1 1 0,0-1-2,-3 0-1,2 0-1,-1 1 3,0-1-3,-1 0 0,0 0 0,2-1 0,0 1-4,-2 0 0,2 0 2,-1-1-4,3-1 5,-2-1 2,1 2 4,0-1-1,-1-1-1,1 0 5,0 0-8,-2 3-8,0-3 6,1 2-1,-2 0-2,0 0 1,1 0 5,-3 1 0,1-2 1,0 2-2,-1-1 3,0 1-2,-2-1 0,3 2 0,-3-1 0,2-2-1,-2 2-9,0 0 7,0 0 0,0-2 0,-1 2 7,0 1-4,0 0 9,-2-1-10,1 0-11,0-2-5,-2 1-34,1 0-60,-2-1-103,0-1-135,-2 0-66,-4 0-37,-2-3 10,-4-2 53</inkml:trace>
  <inkml:trace contextRef="#ctx0" brushRef="#br0" timeOffset="207857.8888">3410 13454 35,'-8'-5'92,"0"-1"-3,1-1 5,0 1 2,-1 1 0,1-2-3,0 3 6,1 0 5,1 0-5,-1 1-3,1 0-8,1 0-9,3 2-18,-2-1-19,3 1-15,0 1-15,2 1-9,2 2-3,1 0 4,1 0-3,1 2 1,1-1-5,0 1 1,1-1 0,-1 0-3,0 1 2,0-2 0,-1 2 5,2 0 0,-1-1 2,-2-1-1,1-2-3,-1 1 5,-1 0 0,1 0-2,-1-1 2,0 1-4,0-1 5,-1-1 2,2 1 2,0 1 3,-1-1 6,3 1 4,-2-1 3,2 1-6,1 0 1,1 1 3,1 0-5,0-2-1,2 2-5,1-1 3,-1 1-1,1-1-1,3-1 0,-3 1-5,2-1 1,0 2 1,0-2 1,2 1-3,-1 0 2,0 0-1,1 0 2,0-2-6,1 2-2,1-1-4,0 1 2,0-1 0,0 0-5,0 0 1,-1 2 0,0-1 2,-1-1-1,2 2-3,-2-3 4,1 3 1,-1-1-1,0 0 2,-1 1 4,1 0 4,0-2 1,-1 0 2,1 1 6,0 1 2,0-1-1,1 0-4,0 0-1,-2 3 3,2-3-6,0 1-5,-1 0-2,-2 0 3,1 0 6,1-1-10,-1 2 0,0-2 0,1 1-3,-2-1-2,0 0-7,0 1 5,1-1 2,-1 1 2,-2-1-1,0 0 0,0 1 2,0-2-2,-1 2 1,0 0-1,-1 0 1,-2 1-2,0-1 1,0 0 4,0-2-4,0 2 0,-1-1 1,1 1 3,0-1-4,-1-1 1,2 1 4,-2 0-5,1-1 2,-1 1 5,0 0-3,0 0 0,2 1-2,-1 0 4,-3-1 4,3 0-3,0 1 8,-2-1-4,0 1-2,2 0-3,-2 1-1,0-1-7,2 0-3,-1-2 5,1 2 2,-2 0 3,3-1 1,-1 2 4,1-2 3,-1 1 1,1 1-2,-1 0 3,0 0 0,0 1 1,1 0-3,-1-1-4,-1 2 5,1-1-4,-1-1 0,1 3 1,0-1 2,1-1 3,-1 0-3,0 1-4,1-3 2,-1 2 4,-1 0 0,1 1-2,-1-2-5,0 1 6,-1-2-1,1 3-8,-1-2-1,1 1 1,-1 0 2,1 0 1,-1-1-4,2 2-1,-2-2 3,2 3 5,-3-1 3,3-1 0,1 2 4,-2-2-1,1 1-4,1 0-6,-1 1-2,2-2 1,-2 2 0,1-3-2,0 2 4,0-1-1,0 1 0,-1 0 5,2-2-6,-2 1-6,1 0-3,0 0-6,0-1 2,-1 2-3,0-2 17,-1 1 2,1-2-11,0 2 7,1 0-4,0-1 2,1 0-12,-1 0-4,1 1 17,0-3 3,-1 3 4,2-2-7,-1 0 2,-1 2 8,1-2-2,0 0-7,-1 2-9,0-1 8,2 0-3,-1 0 1,1 0-6,0 1 4,0 0 8,2-1 1,0-1-4,0 0-4,-1 1 7,1 1-4,1-2-3,-1-1-1,1 2 1,-1 0-1,-1-1-7,2 1 6,-2-1-9,0 1-1,0-1 7,-1 1 2,0 1 7,0-1-4,1-1 9,-3 0-1,4 1-5,-2 0-5,-1-1 1,1 0 3,-1 0-1,1-1-2,0 1 0,-2 1 2,1-1-2,0 0-5,-1 1 0,-1 0 0,0 2 4,1-2-2,-2 1 3,-1 0 0,2 0 3,-2 0-2,1 0-4,-1-2 1,-2 2-3,2-2 1,0 3 0,-1-4 1,-1 1 0,0 1 2,1-1 1,1-1-3,-2 1-2,2-1 0,-1 0 2,0-1-5,-1 0 3,-3 2-1,2 0-8,0-1-19,2 0-73,-2 1-111,0 1-131,-1 2-60,-2 1-31,-4-2 6,-5-3 59</inkml:trace>
  <inkml:trace contextRef="#ctx0" brushRef="#br0" timeOffset="221752.6835">3350 12305 45,'-3'-2'206,"-1"-1"29,2-2-28,-1 3-16,-1-3-11,0 0-9,1 0-9,1 1-11,-1-1-5,1 0-8,0-1-3,-1 0 2,1 1-9,1 2-15,-1-1-15,0 1-24,2 1-22,-1-1-20,1 3-14,0-1-6,1 1-5,1 0-9,0 1-3,2-1 6,0 3-5,1-2 0,-2 1 1,1 0 7,0 2-4,-1-1-6,1 10 3,-4-7 3,-2 2 1,-1 1 0,-3 0-1,2 0 0,-2 0-3,-1-2-3,1 0 2,0-2 1,1-1 3,-2-1 7,2 0 5,0-3 3,1-3 8,1-1 16,-1-1 10,1 0 9,1-4 20,0 2 15,2-3 6,0 2-12,2-1-12,0 1-23,1 1-16,1 0-18,3 2-14,-3 2-10,2 1-2,1 1 3,-3 2 5,2-1-13,0 4-5,-1 0 2,-2 2-3,0 2 4,0 1-12,-2 1 8,1-2 17,-3 3-6,-1-3-5,1 1 3,-1-1 5,-1-1 14,2-2-12,0-2 4,0-1 13,-1-2-12,0-3 7,2-3-16,0-3 0,0-3-1,2 0 1,1-2-1,-1 2-6,1 1 5,1 2 2,-1 0-1,1 4-4,0 1 3,1 2-2,0 4-9,1 1 6,0 2 4,-1 2-4,0 1 0,-1 2 6,-2 0 10,-2-1 3,0 2-2,-3-2 10,0 0 7,-1-3-6,1 0-26,-2-3-42,0-3-150,0-3-177,-2-6-105,0-3-45,-2-5-1,-1-5 19</inkml:trace>
  <inkml:trace contextRef="#ctx0" brushRef="#br0" timeOffset="229346.1178">10667 4542 148,'-6'-3'226,"0"1"-6,-1 0-32,2 0-9,0 0-30,2 0 4,-1-1-19,-2 3-29,3 0-14,0-2-13,2 1-7,1 1-35,0 0-14,0 0 4,1 1-9,1 1-18,0 2 7,-1-1 4,3-1-10,0 2 10,2 0 2,-1 1 4,2-1 13,1-1 6,0 0 13,-1 1-10,3-2 7,-1 1 5,2 0-4,0 0-9,2 0 3,105 14 170,-90-14-187,2-1-4,2 1-4,1-1-5,2 1-4,2 0-5,2 0 2,2-2 3,1 1 2,4 1-4,1-1-1,2 1 7,1 0-2,2 1-3,-1-1-7,0 2 2,-3 1-10,1-2 1,-1 2 4,1 0-23,1 1 24,1 0 10,1 0 3,2-1-4,-1-3 27,2 1 23,-1 1-32,1-2 8,-2 0-3,0-2 3,-2 1-18,-2 0 8,-1 0 22,3 0-17,-6 1 54,0-1-16,-1 1-22,-2-1-9,-1 1 0,-1-1 26,-2 0-53,-4 1 18,-3 0-7,-3 1 0,-2 1-7,-2-3-15,-3 3 6,-1-2-11,-2 0 10,-3 1 6,-3-1-14,-3 0 2,-2 0-7,-2-1 21,-2-1 40,1-1 1,1 1 4,-2 0-5,-1-1 19,1 0-86,-4 0-95,-1 0-132,-2-1-124,1 0-141,-4 0-82,-4-1 38,-4-2 38,-4 0 112</inkml:trace>
  <inkml:trace contextRef="#ctx0" brushRef="#br0" timeOffset="245778.0577">3441 12310 74,'-5'-5'205,"1"-1"21,1 0-52,0 1-35,2 1-27,-1 1-31,0-2-22,1 3-20,0-1-14,1 1-9,-2 1 1,2 0-7,-2 0-2,2 1 3,0 0-5,-2 0-4,2 1-7,0 1-5,0 0-7,-1 1-9,1-1-5,-2-2-6,0 2-2,1-1 3,-1-2 9,-2-1 4,-2 2 8,2-3 7,-3 0 6,0-1 4,-2-1 0,3-1 2,-1 0 5,0-3 13,2 1 7,0-1 4,2 0 9,0 1 5,2-1-7,1 1-7,1 2-13,-1 1 2,4 1 2,-1 2-1,1 2 4,3 0 6,-2 3 8,2 1-10,-1 2-7,0 0-2,0 0-8,-2 1-6,1 0-1,-1 0-3,-2-2 1,0 0-1,-1-1 1,-1-1-4,1 0-6,1-1-6,-2-1-22,0-2-19,0-3-13,0-1-11,0-1 1,0-2 5,0-1 12,-2 0 18,1 1 21,0 1 15,-1 2 14,2 0 11,-1 3 14,1-1 11,0 3 5,0 2-4,0-1-4,1 3-11,2-1-3,0 2-11,2 0-12,1-2-3,1 1 0,-2-1 1,0-1-6,1 0 2,-2 1 0,0-3 5,-1 2-2,-3 0-3,0 1-2,-3 2-4,-2 0 1,-1 3-8,0-1-1,-1 2-2,0-1 3,2-2 0,-1-1 6,3-1-2,-1-3-1,3-1-1,0-2 6,2-3-4,0 0 5,2-2 4,1-1-2,-2 1 2,2 1 2,1 0 2,0-1-4,0 3 0,-1 1 3,1 0-2,0 1-3,-2 2 2,1 0 2,-1 0 1,-3 0 2,0 1 1,-3 2 1,-1 2-1,-2 0-1,-2 3-1,-1-1-4,-1 1 2,-1-2-1,0-1 1,-1-1-1,1-2 8,2-2 5,0-3 3,2-2 2,2 0 6,1-5-4,2 1-6,2-2-3,1 0-1,2-1 10,0 2-1,3 1 13,-1 2-1,0 1 4,0 4-8,0-1-2,2 6-6,-2-1-3,1 4-7,-1 0-3,1 2 2,-2 2-6,-1 1 0,-2 1-6,-1 2 3,-2 0 0,-2-1 1,-1 0-1,0-1 0,-1-3 2,1-1-1,2-1 1,-2-5 5,0-2-3,0-2 2,2-4-5,-1-3 1,0 0 7,1-3 12,1 2 13,0 0 21,0 1 20,1 1 9,1 3-9,0 0-13,2 2-10,-1 2-17,3 1-18,3 0-6,-2 2 3,2 2 3,1 1-8,0-1-9,0 1-5,0 1-17,-1 0-24,0 0-26,0 0-27,-2-1-27,1 1-30,-4-1-30,1 1-26,-3-1-48,0 0-27,-1 0 0,-1-1 20,0-2 34</inkml:trace>
  <inkml:trace contextRef="#ctx0" brushRef="#br0" timeOffset="245995.0701">3417 12288 14,'0'1'181,"0"0"6,0-1-36,0 2-57,2-1-44,-1-1-22,1 0-15,0 0-3,0 0-6,1 0-8,0 0-3,0 0-13,0 0-5,0 0-34,-1 0-65,-1 0-29,-1 0-13,0 0 2</inkml:trace>
  <inkml:trace contextRef="#ctx0" brushRef="#br0" timeOffset="246400.0932">3424 12232 75,'-3'-2'224,"1"-1"16,-2 0-23,2-1-76,1 1-47,1-1-32,0 0-23,0 1-18,0-2-5,0 1-5,1 1-9,1 0 1,0 2 1,1 0-2,0 1 3,0 2 0,0-1-3,1 3-2,1 0-2,0 2-1,1-3-6,1 3 0,2-2 0,0 2-1,0-1-1,1 0-1,2-1-2,-2 1 1,3 0-9,-1-2-6,1 0-3,1 1-13,-1 1-5,-2-3-15,1 1-3,-1-1-4,0 1-6,-1 1 0,-2 0 4,1 1 10,-1 1 15,-1-1 8,1 0 16,-2 0 24,1 1 5,-1-1 8,1 1-8,0-1-1,2 0 6,-1-1-12,1-1-2,0 1-3,0-2 4,1 1-1,-1-1-21,2 1-23,-2-3-36,0 3-17</inkml:trace>
  <inkml:trace contextRef="#ctx0" brushRef="#br0" timeOffset="248391.2071">4017 12383 41,'16'3'95,"0"0"-28,-1 1-10,1-1-5,0 0-12,0 0-1,-1 0-7,0 1-11,0-1-9,0 0 6,0-1-7,3 0 1,-3 0-1,1-1 12,1 1 6,-2-1-9,2 0 2,-1-1-1,0 3 4,-1-1-4,2 0-5,-2-1 5,0 1-4,0 0-3,-1 0-5,0 1-3,0-2 1,-1 1-5,0 0-2,0-1 1,-1 0-1,3 0 0,-1 0-1,-1 0 5,1-1 2,-1 0 1,-1 0 6,1 0-4,-1 2 4,-2-1-5,1 0 2,-1 2 1,0-2-3,-1 2 3,0 1-7,0-1 6,0 0-6,-1-1-3,1 1 2,-1-1 6,2 0 0,-2-1-7,1 1 0,1-2 5,0 0-2,1 1-1,-2 1 2,-1-2 0,2 0-5,-3 2 6,1 1-2,1 0 1,0 1-5,0 1 0,0-2 6,-1 2-7,2-1 4,-1 2 0,0 0-3,2-1 2,-2 0 3,2 1 3,-1-2-3,3 2-2,-2 0 6,1 0-3,0 0 3,0 1-10,0-2 4,-1 2 3,0-1 8,1 1-2,-2-2 1,2 2 5,-2-1-5,1-1 4,0 0-10,1 0-1,-3 0-3,1 0 4,-1-1 3,1 1-9,-1-2-1,0 1 4,-2-1 2,2-1-7,-1 1-2,0 0 0,1-1 2,-2 0 0,2-1-3,-1 0 3,1 2-2,-1-3-6,0 0 3,1 0 5,0 2 2,0-1-6,-1 1 1,1 0 4,1-1 3,0 0 0,0 2-5,2-1 2,-2 0 5,1 1-1,1-1-2,0 1-3,-1-1 6,1 1 3,-1-1-5,0 1 16,0 0 2,-2 0 1,0 0 5,-1 0 18,1 0 10,-1 0-6,1 0-1,-2 0-1,1 1-1,-2 0-17,1 0-11,-1-2 3,1 2-6,1 0 0,0 0 3,0-1 3,0-1 8,0 1 6,0-1 0,1 1-7,1-1-3,-1 0-1,0 1-7,-1-3-4,-1 2 11,0-1 8,0 0-3,3 1-2,-3 0 5,0 0-13,2 0-3,-2-2 0,1 2-4,-1-1 4,0 1 4,1-1 16,0 0-5,-1 0-12,1 1 8,0-1 2,0 0-17,-1 0-4,-1 0 11,3-1 14,-4 3-4,2-2-3,0 0 2,-2 2-6,-1-3-7,1 1-5,-3 0 0,2-1-3,-1 1 6,1-1-1,-2 1 5,3 0 11,-2-1 2,0 1 25,1-1 34,-3 1 14,4-1 30,0 0 16,-1 0 20,1 0-12,-1 2-20,-1-2-2,0 1-48,2 1-23,0-2 3,-2 2-22,3-1-13,-1 1 8,1 0-3,0-1-27,0 0 0,-1 1-1,0-1-3,0-1-14,0 2 9,-1-1 20,1 0-22,-1 0 7,0 1 9,1-1 1,-1 1-32,2 0 8,-2-1 5,2 0 8,-4 0-20,1 1 14,1 0 26,-2 1-9,-1-2-10,2 0-10,-1 0 18,1-1-6,-1 1-5,0 0-9,-1-1 8,1 1-9,-2 0-9,0-1-10,1 0 1,0 0 17,-1 2 7,1-2 22,-1 0-13,2 1-8,-1-1 11,0 0 2,0 0-24,1 0-9,1 0 32,-2 1-23,3 0 10,-3-1 8,2 2 8,0 1-10,0-1-9,-1 0 14,1 1-5,0-3-26,1 3-1,-1 1 15,2-1-5,0 1 15,0-1 11,-2 1 4,1 1 21,0-2-22,1 1-18,2 1 5,-2 0-18,0 1-23,1-2 0,-1 1 9,1 1 41,-2-1-11,2 0 20,-1-2 14,-2 2-16,0-3-12,-1 0-23,0-1 13,-1 1 1,1-2 13,1 3-11,-2-3 12,-1 2-23,0-2 9,0 1-9,0-1-17,0 0 33,0 0 9,0 0 31,1 0-9,0 0-15,-1 0 33,1 0-17,-2 0-29,1 0-6,0 0-5,0 1 3,1 0-29,1 1-1,0-1 18,0 0-16,2 2 2,0-1 6,0 1-3,1 0 15,0 0 12,2 0-9,0 0 1,-1 0-12,0-1 14,-1 1-16,0 0-36,0 0 18,1 2-17,0-1 1,-1-1 16,0 1-1,0 0 16,-4-1-14,2 0 43,-1-2 3,0-1-14,-1 0 3,0 2 3,0-2 23,-1 0-29,-1 0 5,1 0 5,-1-2 4,0 2 5,-1-1 2,2-2 0,-5-3 54,5 6-76,0 0-6,0 0 0,0 0 4,0 1-6,0 0 1,2 0 23,-2 0-10,1 0-3,0 0-7,0 1-1,1-1 20,-2 0-29,2-1-6,-1 2-1,-1 1 8,3-2-5,-3 1-25,2 0-5,0 0 18,-1-1-7,1 0-14,1-1-29,-1 3-31,0-3-27,0 2-33,0-2-21,1 1-3,1 1 4,-3-2-6,1 0-24,1 0-26,0 0-26,-2-1-48,1 1-58,-2 0 2,0 0 36,0 0 48</inkml:trace>
  <inkml:trace contextRef="#ctx0" brushRef="#br0" timeOffset="248605.2194">6277 13051 243,'-2'1'311,"-1"0"36,1-1-25,0 0-82,0 0-58,1 0-53,1 0-39,0-1-35,0 0-25,1 0-16,1 0-14,-1-1-8,0 0-6,-1 1-4,0 0-10,1 1-6,1 0-8,-2-1-20,0-1-12,2 2-20,-2 0-18,0-1-18,0 1-18,-2-1-24,0-1-56,-1 0-17,-1 0 6,-1-2 15</inkml:trace>
  <inkml:trace contextRef="#ctx0" brushRef="#br0" timeOffset="250064.3028">8673 10943 28,'-1'-12'193,"-2"-1"16,0 2-44,1 1-52,0 1-22,-1 2-29,2 1-18,-1 1-13,0 0-14,2 3-3,-1-1-1,2 1-5,0 1-10,0 2-2,-1 0 3,0 1 4,1 0 3,-1 0 7,0 1 9,1-1 16,-1 0-4,0 0 5,0 1-8,0-2-2,0 1-8,0 0-17,1-1 0,-1 1-4,0-2 3,2 1 4,-2 0-3,2-1-4,-2 1 5,0 0-3,0-1-2,-1 0-7,0 0-1,1 0-6,0 0-14,-2 0-10,2 1-26,0-1-16,2 2-10,-2 1-24,0-3-59,0 0-25,0 0 5,0 0 8</inkml:trace>
  <inkml:trace contextRef="#ctx0" brushRef="#br0" timeOffset="251887.4071">8619 10693 122,'-2'-10'194,"-1"1"-5,0-1 4,1 0 14,-2-1 38,2 3 81,-2-1 98,2 1 42,0 1 4,1 2-28,0-1-59,-1 3-97,1-2-120,1 3-84,0 2-41,0 5-13,-2 4-10,2 6-12,-2 5-4,-1 5 2,0 2-5,-1 2-1,1 2 3,0 1 8,1 0-9,0 1 5,-1-1 0,3-2-4,-3 0-1,2 1-16,1-3 5,0 1-2,0-3 11,0 1 3,0-4-13,0-2-39,0-2-102,0-2-137,1-3-117,2-2-89,-3-2-65,3-6-62,-1-4 52,0-7 115,3-4 93,0-4 81</inkml:trace>
  <inkml:trace contextRef="#ctx0" brushRef="#br0" timeOffset="252734.4556">8770 10891 76,'7'-15'289,"-2"0"66,-2 4 48,-1 2-74,-2 1-60,-2 6-26,-1 1-40,-6 12 53,3-1-164,3 4-17,-2 4-18,2 2-5,1 2-12,2 0 0,3 1 4,1-2-8,1 0-29,4-2 0,1-1 17,2-3 1,2-3-6,0-4 9,3-4 19,2-3-12,-1-5-14,0-3-1,-3-2-4,-1-4-2,-2-3-2,-4-1-3,-3-3 2,-2 0-8,-6-1-5,-3 1-3,-4 0 2,-4 3 9,-3 1-1,-2 4 0,-3 2 18,-1 1 14,1 2 6,1 4 5,2-1 10,5 2-7,1 1-23,4 3-50,4-1-68,3 3-61,5-1-88,3-1-53,6-2-38,3 0 5,6 0 34,3-2 40,2-2 61,4 0 58,1 0 40,-2-2 34,-2 3 21,0 0 16,-5 1 16,-3 1 20,-4 3 35,-6 1 31,-3 3 94,-4 3 55,-4 5 11,-1 1 17,0 3-30,1 1-33,2 2-72,0-2-67,5 0-21,0-2-30,3-2 5,7-2-6,-1-4-17,2-3 16,4-4-5,0-4 5,1-2-23,-1-3 8,0-3-4,-3-3-19,-4-1 14,-5-2 19,-2 2 13,-5-1-8,-6 2 4,-5 1 19,-5 2-11,-4 4-23,-3 0 8,-2 4 10,-2 1 3,1 2 0,5 1 3,1 0 1,5 0-1,4 0-4,6 0-5,6-2-4,5-2 1,6-2-4,5-2-4,4-3-3,3-3-2,2-1-3,1 1-1,-1-3 9,-1 3 8,-2 3-2,-3 3 0,-4 4 5,-4 2-8,-2 6-10,-6 3 6,1 3 5,-3 5 0,-1 2-13,-2 3 15,-2-1 11,4 2-7,1-2 3,3-2-8,2-2 21,2-4 1,4-3-8,3-3 4,-1-5-2,3-3 14,0-3-14,-3-4-1,1-3 6,-6-3 12,-3-1 49,-3-2 54,-5-2 85,-5 1 6,-3 0 20,-5 2-21,-3 4-48,-1 1-76,0 4-108,0 3-101,0-1-105,6 4-71,3-1-87,8-1-98,6 1-124,7-2 10,6-5 39,4-2 49,7-5 75</inkml:trace>
  <inkml:trace contextRef="#ctx0" brushRef="#br0" timeOffset="253300.4879">9855 10541 231,'-1'-14'289,"1"1"38,0 2-40,0 1-71,-1 2-35,0 2-16,0 3-24,1 6-18,-1 5-2,1 5-2,-1 6-8,1 5-16,-3 5-4,2 5-11,-2 2-18,-1 1-10,1 2-12,-1-1 0,1 1-11,-1-2-8,1-1-14,-2-3-30,1-3-48,1-3-54,-1-3-56,0-5-37,3-3-28,1-6-7,3-5 9,1-7 21,5-8 18,1-7 6,4-5-16,1-6-4,2-5 37,1-2 66,-1-1 81,0 2 78,-3 2 78,-3 5 69,-3 3 34,-1 5-28,-2 4-28,-3 3-38,-2 8-40,-4 4-27,-3 4-20,-2 7-20,-3 3-13,-1 3-5,-2 2 11,1 1 8,-4 2 5,0 0 32,0 0 48,1-2 33,4-1 20,1-2 7,4-4-3,5-1-12,1-1-5,6-2 5,3-3 3,3 0-1,4-2-6,1-2-19,4-1-50,0 1-88,3-1-109,-1 1-103,0 2-77,-1 1-57,0 0-48,-3 2-4,-1-2-5,-5 0 38,-1-3 47,-2-2 43</inkml:trace>
  <inkml:trace contextRef="#ctx0" brushRef="#br0" timeOffset="253534.5013">10153 10689 84,'4'-22'259,"-2"2"14,0 6 10,-1 3-102,-1 5-46,-1 7-8,-2 6 9,-5 25 219,0 18 79,4-21-230,1 2-29,-1 0-31,1 2-31,2 0-29,-1 0-25,1-3-20,1 1-9,0-2-11,2-2-14,0-3-40,-2-3-59,2-3-52,-2-4-35,0-3-49,-2-2-46,2-5-5,-2-4 7,0-4-12,-1-9-34,-2-5 4,0-7 24,0-6 30</inkml:trace>
  <inkml:trace contextRef="#ctx0" brushRef="#br0" timeOffset="253884.5213">10088 10771 182,'-1'-32'355,"-1"0"66,2 1 42,3 3-99,4 1-74,3 3-58,2 0-64,2 4-50,1 2-31,5 3-14,0 1-9,1 3-9,1 5-14,1 3-10,-2 3-7,-1 4-7,-2 3-3,-4 3-3,-1 5-5,-5 2 0,-4 4-1,-4 1-1,-4 4-19,-2 0 13,-3 0 2,-1-4 0,3-3 5,-1-2 4,2-3 26,3-4-2,1-1 13,2-2 30,3-1 3,2-2-8,2-1-7,3 1 1,1-1-13,1 2-31,0 1-32,1 1 25,-2 4-3,-2 2-7,-2 0 5,-4 5-9,-4 1 36,-5 2 3,-2 3 38,-4 1 21,-4 3-12,-2 0 10,-3-1-4,-2-1-17,0-2-43,0-4-32,0-1 14,2-5-4,1-1-13,4-6-6,2-4-43,3-3-149,3-5-174,1-4-194,2-4-91,4-4-59,1-6 20,3-2 142,3-2 161</inkml:trace>
  <inkml:trace contextRef="#ctx0" brushRef="#br0" timeOffset="254349.5479">10929 10458 173,'4'-32'218,"1"-1"15,0 1-67,-1 4-14,0 5 19,-1 3 4,-1 4-4,1 6-6,-3 4-5,-4 9 0,-2 10 13,-6 12 19,-3 12 44,-3 9 53,-2 10 29,-4 8-7,-1 4-55,-2 7-48,-1 2-42,0 4-73,-3 1-49,1 2-11,-1 0-2,0 2-11,2-4-26,0-2 7,2-5-4,2-7-17,3-5-6,1-6 8,4-6 11,4-7-1,3-8 10,2-5 1,7-8-32,2-8-135,2-9-166,4-8-150,3-10-143,1-10-73,4-9-5,0-11 113,2-8 153</inkml:trace>
  <inkml:trace contextRef="#ctx0" brushRef="#br0" timeOffset="254934.5814">11178 10793 84,'2'-24'273,"1"1"54,-2 0 77,0 4 38,-1 4 46,0 0 16,0 2-24,-2 6-37,-1 6-85,-3 6-127,0 9-104,-2 7-60,0 6-35,-1 6-24,1 4-8,1 2 2,0 2-2,1 3 0,1-3 0,-1 0 8,2 0-4,1-2-7,-1-1 1,1-3-11,1-2-2,0-4 7,0-3 11,0-5 2,1-3-21,0-5-39,1-2-102,1-5-141,0-8-115,4-3-83,1-8-75,1-6-42,4-8 58,2-6 104,1-6 90</inkml:trace>
  <inkml:trace contextRef="#ctx0" brushRef="#br0" timeOffset="255227.5981">11352 10732 202,'10'-24'320,"0"5"22,-3 2 11,0 7-106,-1 5-18,-1 5 10,-2 5 43,-1 8 47,0 5 37,-2 7 2,-2 2-46,0 4-67,-1 3-74,-1 0-65,-1 2-55,0 0-29,-1 0-16,3-3-13,-2 0-6,0-4-1,0-5-14,3-5 7,-1-2 4,2-4 11,2-6-2,3-5-6,2-9 14,6-5-9,2-8 6,3-6-3,4-3 4,1-3-11,2-2 3,2-1 17,2 0-13,-3 3-4,0 1-4,-2 2 11,-2 4-33,-1 1-98,-5 6-116,-3 1-108,-2 7-83,-5 3-61,-3 5-20,-6 7 36,-2 4 61,-4 3 48,-4 3 51,-2 1 48,-2 1 42</inkml:trace>
  <inkml:trace contextRef="#ctx0" brushRef="#br0" timeOffset="255357.6056">11554 10853 28,'-13'15'211,"3"-1"52,0 0 59,3-3-10,2 1 19,4 0 28,2-3 10,4 3-12,3-2-32,2 0-59,3 0-74,1 1-70,1-1-70,1 2-108,-1 0-118,1 0-109,-2 0-82,9 12-612,-13-16 465,-2-3 70,0-4 77,0-4 68</inkml:trace>
  <inkml:trace contextRef="#ctx0" brushRef="#br0" timeOffset="255571.6178">11824 10768 209,'4'-12'305,"-3"3"16,1 6 7,-2 5-126,0 4-73,0 6-16,-3 2 3,1 4 15,0 3 12,0 1 11,1 2-9,0 0-25,0 3-27,1-2-25,2 0-14,-1 0-27,3-2-21,-2 0-14,2-2-27,2-1-45,0-1-30,-2 0-32,1-2-40,-2-3-29,2-1-11,-4-3 5,1-3-54,0-6-27,0-5 12,-2-5 12,-2-7 24</inkml:trace>
  <inkml:trace contextRef="#ctx0" brushRef="#br0" timeOffset="255900.6366">11859 10910 139,'2'-30'321,"1"-2"47,4 0 27,1 1-98,6 1-71,0 2-41,3 0-43,2 3-24,0 4-8,1 3 0,0 4 1,0 3-9,-1 5-14,-1 4-16,-1 4-18,-3 5-19,-3 5-10,-4 4-5,-4 2 9,-4 5-10,-4 0-16,-3 4 10,-6-1 0,-1 1 25,-1-3 8,-1-1 60,3-2 35,3-4 2,1-3 17,3 0-24,6-3-19,1-1-58,5-2-13,3-1-16,2-1-8,4-1 8,2-2 3,1 2 29,0-1-6,1 1-2,-1 0-24,-3 2-16,-2 1-29,-4 1-11,-3 3 12,-4 2 14,-5 2 7,-2 0 6,-7 3 13,-3 0-18,-2 1-35,-3-3-60,0 2-161,-2-2-132,1-3-101,1-1-110,5-7-70,4-6 3,6-8 138,6-7 121</inkml:trace>
  <inkml:trace contextRef="#ctx0" brushRef="#br0" timeOffset="256241.6562">12545 10906 42,'-15'-2'472,"-1"-1"149,4-1 76,2-1 31,3 1-136,2 1-131,4-1-163,4 1-152,4 0-73,4-1-25,3 1-30,4-2-7,5 0 12,-1 0-1,2 3 11,1 0-16,2 1-107,-1 0-163,0 2-135,-3 0-110,-3 1-131,-6 1-73,-4 1 62,-6-1 137,-7 3 110</inkml:trace>
  <inkml:trace contextRef="#ctx0" brushRef="#br0" timeOffset="256369.6635">12587 11010 85,'-22'25'565,"0"-1"104,5-7 54,7-4 27,5-2-119,8-4-240,102-25-111,-69 5-566,2 1-114,3 0-93,2 0-137,90-31-1124,-90 27 1387</inkml:trace>
  <inkml:trace contextRef="#ctx0" brushRef="#br0" timeOffset="256669.6806">13324 10642 178,'-11'-16'494,"1"0"104,0 3 57,3 2 17,0 6-216,-1 5-124,2 6-101,0 7-80,-1 5-47,1 3-5,1 4-18,3 3-15,1 2-11,0 2-4,-1 2-19,2 0-16,0 2-27,2 1-98,-1-3-124,-1 1-136,0-1-73,0-2-80,0-2-46,3-5-1,1-5 74,1-6 94,4-8 70</inkml:trace>
  <inkml:trace contextRef="#ctx0" brushRef="#br0" timeOffset="257382.7214">13479 10800 112,'11'-26'460,"-3"4"60,-3 5 37,-1 7 20,-4 6-194,-2 8-139,-3 6-104,-1 4-55,-1 4-26,0 3-18,3 1-7,0 0-1,4 0-11,0 0-5,4-3-6,1 0-5,2-5 1,1 0-3,1-4-15,-1-2-11,0-6-8,0-1-5,-2-4 0,0-4-3,-1-6 5,-1-1 12,-2-2 7,-4-4 15,-1 0 9,-3 1 68,-3 1 52,1 2 49,-1 2 18,1 1-2,3 4-5,2 1-62,2 2-45,5 3-37,4-3-33,5 4-21,2-1-9,4 1 9,2 0 3,1 2-12,-2 2 13,-1 1 16,-1 4 6,-6 3-1,2 3-6,-5 2 7,-3 3-34,-2 1 20,-3 4 15,-1 0-22,-3 2-2,1-1-6,0-2 37,0-1-3,2-3-29,1-1 5,2-4-29,2-2 20,3-4-5,3-3-2,2-6 10,2-4 7,3-3 42,1-5-35,-1-3-29,-2-3-48,-3-1-23,-2-2 3,-5-1-28,-4 1 28,-3 0 25,-6 0 79,-2 4 53,-3-1-2,-4 3 31,-2 2-17,0 3 9,-1 2-40,4 1-29,1 3 1,4 1 10,5 1-2,3 2 8,4 2-45,6 0-7,2-2-1,7-1-55,2 1-38,1-3-65,2 3 4,0-1-9,1 3-11,-1 3 28,-1 2 46,0 4 72,-4 3 61,-2 6 57,-3 3 26,-1 3 30,0 3 30,-2 0-18,0 2-7,0-1-21,1-1-13,0-2-22,5-1-34,0-3-13,3-1-12,1-4-15,0-3-11,2-5 6,1-4 3,-2-4 10,0-3-14,-5-4 15,0-3-6,-3-4-8,-3-4 2,-2-5 13,-3-4 10,-2-7-23,-3-2-1,-3-5 5,-4-2-6,-3 1-16,-2 3-65,-3 1-144,-4 6-131,-2 6-113,0 5-115,-1 6-89,1 5 9,0 4 125,3 4 126</inkml:trace>
  <inkml:trace contextRef="#ctx0" brushRef="#br0" timeOffset="257944.7536">14784 10518 52,'16'-28'233,"-1"2"35,-3 4 19,-1 3 13,-4 5 50,-2 3-1,-4 2-1,-4 6 2,-4 7-12,-3 5-56,-6 5-65,-3 5-27,-3 4-23,-4 5-33,-1 3-33,-1 3-25,-3 0-28,2 0-11,-1-2-13,4-1-3,4-4-7,4-5-14,5-3-22,3-5-14,4-2-2,6-6 3,6-3-11,6-4 6,4-6 9,7-3 6,1-2 3,5 0-7,1 2 23,1 0-14,2 2 6,-1 2 8,1 3 4,-1 1-13,-2 2-49,0 2-60,-2 3-93,-2 1-86,-4 2-72,-2 2-30,-6 3-7,-4 0 25,-3 3 33,-7-1 21,-6 0 34,-3-2 29,-2-1 38</inkml:trace>
  <inkml:trace contextRef="#ctx0" brushRef="#br0" timeOffset="258100.7625">14829 10862 138,'-6'3'262,"2"0"13,2 4 7,3 0-126,2 4-75,2 2-38,1 1-21,1 2-9,-1 1-7,0 2-3,-2 1 2,-2 2-1,-2-1 0,-16 48-33,6-47-17,-3-1-36,-1 0-57,-1-3-68,-1-2-30,1-4-5,3-3 11</inkml:trace>
  <inkml:trace contextRef="#ctx0" brushRef="#br0" timeOffset="259921.8666">15345 10526 246,'2'-2'458,"-1"-1"63,-1 0 45,0 2-74,0 1-92,-2 3-79,-2 3-91,-2 3-54,1 3-43,-2 4-32,0 2-28,-2 2-33,1 2-18,-1 2-13,-1 1-4,1 0-15,0-1 0,1 0-25,-2-3-47,3-1-72,2-2-82,-1-3-64,2-2-67,2-2-12,1-3 14,1-1 38,2-3 58,1-3 69,2-4 58,1-1 36,0-4 28,1-1 35,0-2 32,0-2 21,2 0 11,-1-3 10,1-1 10,0-1 2,1 0-2,2 0-2,1 0-6,1 0 1,1 0-3,0 2 1,2-1 4,1 3 3,-2 1 7,1 1 11,0 2 0,-1 1 0,-1 2-19,-1 0-1,-1 2-3,-2 2-13,0 1-4,-2 0-9,-2 2 10,1 0-12,-2 0-5,0 2 2,-2 0 0,0 1-6,1-1-16,-3-1-12,1 1-14,-2 0-1,1-1-14,-1 0 8,0 0 8,0-1 20,0 1 10,-1 0 3,0-1 14,0 1 5,0-1 11,4 0 4,-1 0-1,0-1 9,1-1 4,0 0 0,1-1-16,3 0-1,-1 1-8,0 2-29,-1 0-39,-1 0-41,1 5-76,-3-1-58,-2 1-31,-1 2 1,-4 2 22</inkml:trace>
  <inkml:trace contextRef="#ctx0" brushRef="#br0" timeOffset="260308.8888">15427 10822 143,'-10'9'297,"5"-4"28,2-2 25,6-3-89,2-4-41,2 0-21,6-2-7,15-6 180,-11 6-210,-2 4-28,1 0-32,-2 2-31,2 4-18,-3 2-9,-1 5-13,-1 1-12,-4 5-6,-2 3-5,-5 3 8,0 0-14,-5 3 14,-1 0 2,-1-1-1,-3 1 0,-2-1 1,-1-3-2,-2-2-50,0-3-47,1-4-64,0-3-53,2-4-52,2-5-45,1-4 0,4-6 25,3-5 41,4-3 34,1-7 24,5-4 43,0-1 45,1 0 55,-2 3 56,-4 4 49,1 5 49,-4 4 31,-2 7 11,-3 6-8,-4 5-10,-2 7-11,-4 6-11,-1 4-9,-2 3-6,-2 2-20,2 1-19,-3 0-15,2 1-19,0-4-26,2-2-55,2-1-57,2-5-62,2-3-74,3-4-112,3-6-50,5-6 13,4-7 35,3-7 51</inkml:trace>
  <inkml:trace contextRef="#ctx0" brushRef="#br0" timeOffset="260872.921">15965 10540 137,'10'-16'237,"1"-1"26,0 2-25,0 1-40,-1 2-20,-2 3-12,-2 1-23,-1 3-1,-1 1-11,-3 3 1,-2 5-12,-3 3-5,-3 4 3,-3 3-18,-4 0-17,1 1-26,-3 3-12,1-1-17,-1 2-4,3-3-6,1-1-6,4-3-15,1-3-6,3-3-3,4-3-3,4-3-5,3-2 5,1-1 1,2-1 4,1 1 9,-1-2-5,0 4 0,-2 2-2,-2 3 2,-3 5-2,0 4-3,-6 4 11,0 2-4,-4 2 6,0 2 0,-1 1 2,-2-2-4,3-1 0,2-3 2,1-1-2,3-2 0,2-1 4,2-5-1,0 0-3,0-1 0,2-1-4,-1 2-1,-1 0 1,-1 2 2,-2 2-1,-2 1-2,0 3-5,-1 1-5,-3 1-13,1 0-22,0 0-24,2-1-31,1 0-27,0-3-24,5-1-21,-2-4-11,3-3-4,1-4-1,2-4-29,1-6-28,1-4 0,3-6 9,1-5 21</inkml:trace>
  <inkml:trace contextRef="#ctx0" brushRef="#br0" timeOffset="261637.9648">16167 10636 1369,'2'6'141,"0"5"7,18 243 1389,-18-235-1509,-1-3-10,-1-2-9,0-4-28,-1-2-46,-1-3-50,0-3-31,-1-4-48,2-5-39,0-3-5,3-7 20,1-6 17,1-7 17,3-5 40,2-6 39,0-2 25,2-2 34,-1 0 36,2 5 25,-2 4 10,1 5 27,-4 4 19,3 5 14,-2 5 18,2 4 37,-2 5 45,1 2 25,1 6 37,0 3 26,0 4 20,0 3-10,1 2-28,-4 4-32,4 1-34,-5 3-39,0 1-37,-1 4-26,-2 0-34,-1 1-24,-2 3-25,-2-1-23,0 1-1,-1 1-8,-2-3 14,-1 0 8,2 1 12,-4-3 25,1 0-11,0-3-2,0-1-10,1-3-8,-1-3-22,0-1-67,0-4-84,1-5-97,-1-1-90,3-5-62,-1-3-31,2-5 5,-2-5 64,0-3 91,3-4 86,-1-4 75,1-1 48,0 1 71,-2-2 55,1 5 54,-1 1 85,0 4 91,2 2 42,0 4-6,2 2-27,0 3-31,1 5-68,1 3-79,0 3-21,3 3-29,0 2 10,1 3 6,-1 1-9,1 2-19,-2 0-16,0 2 9,-1 0-13,0 0-17,-2 0-15,-1 0-20,-1-1-23,-25 54-784,16-59 577,-2-2 2,-2 2 15,-3-3 27,-3-1 37,0 0 50,-1-2 47,-1 1 46,1-4 58,2-1 61,1 1 88,2-3 96,4 0 60,3 0 25,3 0 0,1 0-2,5 2-55,3-2-62,5 0-42,5 0-25,4 0-25,0 0-54,4 0-37,0 0-30,5-2-22,2 2-23,3-3 30,2-1 35,2 0 24,-1 0-10,2-1-46,-2 0-119,1 0-176,0-1-150,1 0-136,-2 1-115,-4-3-16,-2 0 92,-7-4 132,-3 0 116</inkml:trace>
  <inkml:trace contextRef="#ctx0" brushRef="#br0" timeOffset="265767.201">7906 11540 221,'5'-14'400,"-2"-2"54,-1 3 27,-1 1-80,0 3-53,0 2-57,0 3-45,-1 3-38,-1 5-15,-1 6-32,-1 5-38,0 6-59,0 4-25,-3 4-16,1 2-15,0 2-10,0-1-14,1-1-1,3-2-20,2-2-22,3-6-12,3-3-3,3-4 1,3-4-2,4-6 19,1-2 18,0-3 16,2-1 4,-2 0 7,-4 1 1,-1 1-3,-4 5 0,-2 2 4,-3 6 0,-4 5-3,-4 5-4,-4 4 8,-3 4-12,-2 5-1,-2 2 1,-2 6-2,0-1 7,-4 1 6,2-1 13,1-3 2,3-2-16,5-7 7,3-2 10,7-3 24,2-6 0,6-2-4,4-5 15,3-4 6,5-5-11,2-2-28,4-2-13,-1 0-31,-2-2-17,1 2-34,-2-2-45,-3 1-74,-2 1-65,-3 0-28,-3 0-21,-4 3-26,-5-3-37,-2 0 35,-3 0 51,-5-2 50</inkml:trace>
  <inkml:trace contextRef="#ctx0" brushRef="#br0" timeOffset="266450.24">8073 12218 139,'0'-28'351,"0"2"43,2 5 24,0 2-71,2 5-104,2 5-67,-2 7-52,2 8-33,1 7-20,0 8-12,-2 7-13,-1 6-8,0 3-17,-3 3-11,-1 1-3,-3 1-3,0-2-3,-3-1-2,0-3-4,-2-3-15,0-6-29,0-5-23,2-7-54,2-7-41,-1-8-34,5-8-11,1-8-1,2-9 19,1-7 47,0-8 41,3-6 65,-3 0 84,1 4 107,-2 6 62,-1 7 34,-2 7 12,-2 9-17,-2 7-54,-2 11-77,-3 7-52,0 8-36,-1 4-11,0 2-8,1 1-5,-1 1 2,1-2 0,0-2 0,1-2-13,-1-3-12,-1-4-21,0-2-46,-1-3-43,-3-2-38,1-1-30,-4-6-21,-1-2 1,-1-4 21,-1-1 31,-1-5 40,1-4 49,-1 1 72,1-2 96,1 1 91,3 2 67,1 3 39,3 2 23,0 1-42,4 3-58,3 1-70,2 1-55,6 1-33,4 1-26,4-1 22,5-1-18,5-3-6,3-5-11,3-4-5,4-6-17,3-5-45,2-5 9,3-4 1,2-4 13,1-2 5,-1-3 2,2 0 24,-3 1 13,-2 2-3,-8 5-8,-2 5 2,-8 5 14,-2 6 1,-6 4-14,-3 7 16,-7 8-3,-3 6 2,-3 7 4,-4 5-5,0 2-5,1 1-16,1-3 8,2 0-4,2-3-8,3-2 4,4-2 32,3-5 6,3-1-1,4-4 4,2-2-7,3-2-5,0 0-5,0 0-15,1 1-16,1 2-33,-2 0-65,-2 1-78,-3 1-98,-4 3-39,-1-1-53,-6 2-36,-2 0 33,-4-1 57,0 0 68</inkml:trace>
  <inkml:trace contextRef="#ctx0" brushRef="#br0" timeOffset="266630.2503">8472 12094 502,'-1'13'253,"3"2"-91,2 3-54,2 2-26,1 3-14,0 2-10,2 2-1,-1-1 3,0 3 5,-3 0 11,-3-1 21,-2 0 15,-2-3 11,-3-1 2,-5-2 0,0-1-17,-3-4-25,-4-3-24,-1-4-21,-1-4-40,-3-6-64,-1-5-110,0-6-137,0-6-79,0-6-36,1-7 4,2-6 39</inkml:trace>
  <inkml:trace contextRef="#ctx0" brushRef="#br0" timeOffset="268234.3421">8848 12037 179,'11'-12'201,"-3"2"-29,-2 5-11,-1 1 18,-3 3 40,-2 3 46,-2 6 52,0 3 36,-5 5 18,1 3-27,-5 5-56,2 1-55,-2 4-70,-1 1-52,-1 2-58,0-1-58,1-1-64,1-2-75,0 0-73,2-5-74,3-3-58,1-4-8,3-4 17,2-4 37,4-5 27,2-6 38,4-9 37,3-6 10,1-7 1,4-5 8,1-6 33</inkml:trace>
  <inkml:trace contextRef="#ctx0" brushRef="#br0" timeOffset="268405.3519">8913 12094 58,'24'-50'142,"0"5"37,-3 3 21,0 6-10,46-46 532,-52 77-498,0 7 24,-3 5 15,4 7 2,-2 3-18,2 5-47,0 0-49,0 3-45,1 1-36,0 0-25,1 1-16,-2-1-29,0-1-73,-3-1-73,-1 1-76,-2-2-67,-4 1-55,-2-2-25,-4 0 12,-3-3 4,-4 0 12,-5-4 31,-2-3 35,-5-3 36</inkml:trace>
  <inkml:trace contextRef="#ctx0" brushRef="#br0" timeOffset="268722.37">9056 12273 42,'-14'-4'348,"5"-1"28,7-4 14,6 1 10,7-1-182,6 0-102,3-2-56,3 1-26,3 1-16,1 2-4,2 2-6,-1 4-8,-3 1-14,-3 6-15,-3 3-26,-4 7-17,-8 2-19,-4 4-7,-6 2-2,-4 1 7,-7 1 11,-3 0 7,-3-2 9,2-4 6,-3-2 8,1-4 3,0-5 12,1-6 7,3-5 9,3-6 11,4-4 20,3-3 25,2 0 23,1 0 16,2 1-2,0 5 2,1 4-5,0 3-13,0 4-24,0 6-15,-1 1-1,1 5 0,0-2-21,1 1-15,4-1-32,-1-5-20,3-1-43,4-6-54,2-6-36,2-4-46,3-7 5,2-6 14</inkml:trace>
  <inkml:trace contextRef="#ctx0" brushRef="#br0" timeOffset="269479.4133">9491 11998 133,'27'-36'263,"-5"6"46,-4 6-28,-6 6-25,-3 7-26,-7 8-34,-3 7-32,-5 8-32,-2 5-27,-2 5-23,-1 2-13,1 2-8,1-1-11,-1 20 14,8-25-44,4 1-7,1 1 2,2-2 1,3 4 18,2 4-7,-1 1-6,1 3-7,1 3-1,-1 1-21,2-1-9,0-1 7,-1-2 13,-1-1 2,0-5-6,-2-3 8,0-5-7,1-5-15,2-5-32,-1-4-24,2-8-38,0-5-55,0-8-46,0-6-27,0-6-14,3-8-17,-3-6-10,1-6 44,1-1 80,-3-1 73,-1 2 93,-1 6 129,-2 5 127,-2 6 62,-2 9 10,-2 7-24,0 8-47,-2 6-68,1 9-78,-1 6-44,-1 5-29,0 5-16,2 1-12,0 3-17,1-1 5,0 1-5,0 0-7,0-3 2,-2-2 18,1-3-11,0-1-15,0-2-27,1-7-24,0-2-46,1-6-57,2-6-43,1-7-31,2-8-7,1-6-3,2-3 36,0-5 56,1 1 82,0 1 73,0 3 61,2 4 72,-1 4 38,0 3 28,0 4-11,0 4-14,0 6-27,-1 6-21,1 3-24,-5 8-30,2 3 1,-5 6-24,0 5-5,-4 4-28,-1 1-7,-3 2 3,-1 1-10,-2-3-6,2-3-4,-1-3-11,-1-4-26,2-5-33,1-7-50,1-8-23,3-5 0,0-8 13,0-3 34,0 0 54,1 0 78,-1 3 47,-1 2 22,-1 5 12,-2 4-13,-2 6-27,-2 8-36,-3 2-2,-1 5 3,2 2 7,-3 4 12,3-3 10,2 0 2,3-1-17,3-4 13,4-3-13,4-4-7,7-4-12,4-5 6,3-4-6,5-4-34,1-3-16,2-3-30,2-1-66,-1-3-105,1-2-109,-2 0-84,-3-2-38,-1-5 2,-2-2 52</inkml:trace>
  <inkml:trace contextRef="#ctx0" brushRef="#br0" timeOffset="270179.4533">10419 11901 279,'2'-25'393,"-2"6"26,0 5 11,-3 5-104,-2 7-130,-2 6-72,1 5-41,1 6-19,1 1-9,3 1-7,3 1-10,3-1-7,3-2-7,3-2-2,3-1-4,2-4-1,4-3-3,2-2-6,1-4-4,1-1 8,0-5-16,1-2-16,-2 0-48,1 0-58,-5-1-65,-3 2-52,-4-3-28,-3 0-7,-3-1 26,-1-1 61,-3 0 94,-2 1 85,-2-1 100,-5 3 83,-1 2 73,-2 4 31,-2 5-6,-1 7-29,-2 4-41,0 9-51,-1 7-35,0 6-13,3 4-2,-4 5-12,3 3-1,-2 4-17,2 2-5,0-1-4,-1-1-3,1-1-8,2-3-14,1-5 19,3-7-55,1-3-48,4-6-35,3-6-4,3-9-23,4-7-30,1-10 38,5-9 6,4-8 27,0-10 0,4-5 21,0-2 24,0 0 13,0 3 36,-3 4-11,-2 7 8,-3 4 16,-1 7-20,-2 7 11,-1 7 19,-1 8-1,-3 5 6,-1 6 0,-3 4 14,-1 5-7,0 1-26,-4 1-6,-2 0 3,-3 2-7,-3-2 21,-1 1-10,-1-3-20,0-1-6,-1-3-18,2-3-20,-2-7-55,2-5 2,3-5 36,1-6 2,4-6 0,2-6 14,1-2 33,2-1 28,0 2 20,0 5 27,2 0 50,1 4 56,1 4 16,2 4 38,1 4-41,0 4 6,3 2-50,1 1-62,1 2-22,2-1-49,-1 1-5,3 0-12,1-3 19,1 1 5,2-5-61,1-1-82,-2-3-77,-1-4-61,-2-3-152,-4-4-162,0-6-54,-5-3 11,-2-7 46,1-6 40,-3-8 127</inkml:trace>
  <inkml:trace contextRef="#ctx0" brushRef="#br0" timeOffset="270314.4611">10812 11958 127,'-6'-35'501,"0"4"154,-2 2 84,1 6 34,-1 2-219,5 6-214,-2 5-232,3 4-224,1 3-195,2 3-167,2 2-123,3-2-15,4 0 51,4-2 48,6-5 102</inkml:trace>
  <inkml:trace contextRef="#ctx0" brushRef="#br0" timeOffset="271147.5087">11335 11671 198,'-7'-7'302,"1"2"73,1-2-4,4 2-19,-1-2 5,4-1-7,4 1-34,6-3-54,2 1-67,5-3-48,4 1-44,0 0-43,2 0-25,-1 3-16,2 0-3,-3 3 4,-3 4-20,-2 1-18,-5 4-12,-6 6-10,-4 2-15,-6 4-5,-7 4 4,-4 1 7,-4 4 3,-6 2 7,-2 3 13,-4 1 0,-1 1 8,0-2 5,2-1 7,7-5 3,2-2 5,6-5 3,6-3 14,6-3 30,4-5 14,7-4 11,7-6 8,4-2-1,2-5-10,4-1-24,0 0-19,-2 0-9,1 1-18,-5 0-35,0 4-36,-6 2-29,-5 2-12,-4 6-13,-5 4-10,-5 4 20,-4 4 29,-3 5 23,-3 2 1,-3 2 16,-3 2 15,1 2 27,-1-2 31,4-1 9,4-3 24,3-3-2,2-5 32,7-2 18,2-3 20,6-4-2,4-5-18,4-2 5,3-6-24,1-1-36,2-2-47,-1 0-8,1-1-19,-1 0-57,-3 2-59,-3 0-28,-2 1-32,-4 2-36,-3-1-11,-1 1 27,-4-1 35,0-1 23,-2 0 31,-1 1 51,0-1 61,0 3 86,-2 1 95,0 0 89,0 3 65,-2 3 31,2 5-16,-2 3-38,-2 7-73,0 3-76,-1 5-45,0 5-39,1 3-16,-1 2-50,1 0-76,-1 3-126,-1-2-132,0-3-88,0 0-52,4-5-20,-1-4 25,3-6 67,1-5 53,4-7 48,2-7 33,5-3 97,2-7 99,1-3 97,0-1 107,1-1 81,-1 2 68,0 0 9,1 2 5,-1 3 13,0-1 5,0 5-15,1 0-29,-2 4-43,1 2-53,-1 0-54,-1 4-46,-2 0-36,0 2-6,-1-1-25,-1 2-45,-2-2-46,-1 1-64,-4 0-59,-2 1-68,-5-1-45,-1 1-27,-6-4-47,-2-1 9,-4-3 40,-1-3 47</inkml:trace>
  <inkml:trace contextRef="#ctx0" brushRef="#br0" timeOffset="271357.5207">11147 12082 156,'-25'3'289,"3"6"15,-1 8 10,5 5-116,1 7-80,4 4-27,3 3 3,5-1 29,4 0 51,5-2 62,6-2 41,5-2 19,25 20 271,-15-29-346,2-3-60,1-1-45,1-4-37,1-3-21,-1-3-19,0-2-26,0-3-72,-2-3-124,-3-3-112,-3 1-104,-4-4-92,-4-3-98,-4-4 1,-4-4 84,-5-3 93,-4-4 83</inkml:trace>
  <inkml:trace contextRef="#ctx0" brushRef="#br0" timeOffset="271494.5286">11072 12151 80,'-26'2'543,"1"-3"117,4-4 62,4 0 32,7-1-118,6 1-244,6 0-185,3-1-194,5 0-191,1 3-153,3-1-114,-1 3-123,19 4-689,-18-1 746,1-1 105</inkml:trace>
  <inkml:trace contextRef="#ctx0" brushRef="#br0" timeOffset="272854.6064">12511 12101 97,'0'-7'154,"0"-2"-39,0 0-19,0-2-16,0-1 1,-1 2 10,0-2-5,0 0-5,0 3-10,1-1-5,0 2-10,0 0-7,-2 0 12,0 4 1,2-1-4,-1 2-14,1-1 7,0 1-12,0 2-19,0 0-8,0 1-6,0 0 5,0 0-7,0 0-4,0 0 9,0 1 13,1 0 12,-1-1 17,0 1 13,0 0 25,0 0 15,0-1 13,0 0 9,0 0 17,0 0 13,0 0 0,0 0-15,2-1-14,-2 1-28,2 0-26,-2 0-10,-3 3 9,2 1 26,0 2 29,1 3 39,0-1 13,0 3-9,0 1-22,-2 5-45,0 1-28,-3 3-36,1 4 11,-3 1-18,-1 2-16,3 2 3,-2 0-15,1-1-13,2 1-47,0-3 24,1 2-1,-1-2 2,1 0 15,3-1 20,-1-2 20,1-1 14,1-3 3,-1 0-10,0-3-57,0-4-106,0 0-135,0-1-147,0-1-83,0-2-76,2-2-58,-1-5 44,-1-4 103,3-5 99,-1-5 83</inkml:trace>
  <inkml:trace contextRef="#ctx0" brushRef="#br0" timeOffset="273696.6545">12976 12101 8</inkml:trace>
  <inkml:trace contextRef="#ctx0" brushRef="#br0" timeOffset="273950.669">13005 12140 33,'1'-1'120,"0"0"-17,-1-1-16,0 1-15,0 0-12,0 0-15,0 1-13,1 0-9,-1 0-9,0 0-8,2 1 5,-2 1-12,0 1-10,0 0-2,1-2-18,1 3-10,0-2-13,-1 0-7,2-1-16,-3-1-37,0 0-5</inkml:trace>
  <inkml:trace contextRef="#ctx0" brushRef="#br0" timeOffset="276754.8294">12872 12124 7,'-2'0'77,"1"0"2,-1-1-6,1 0-3,0 1-10,1-1 12,0 1 8,1 0 18,-1 0 21,0 0 27,-1-1 20,1 0 4,0 1 8,-3 0-1,2 0-29,-1 0-20,0 0-9,-1 1-5,-1 1-20,2 1-16,-1 3 3,0 1-14,-2 3-9,0 3-14,1 3 0,-1 1 0,-1 3-6,3 1 3,-1-2-4,2 2-7,1-2-6,1 0-4,3 0-4,1-3-8,6-1 1,0-3 0,3-4 2,2-3-3,2-3-3,3-4-8,-2-4-7,3-3-9,-4-4-6,-1-2-4,-1-2-1,-5-1-7,-3-3 13,-2-1 7,-5 2 5,-5-1 7,-1 1 5,-5 3 15,-5 2 1,-3 1-19,-4 5 5,-2 1-1,-1 5 7,2 1-4,2 0 6,2 2 4,6 0-25,3 0-50,4 1-69,6 0-96,4 0-131,5 0-72,2-2-25,3-2 24,3-2 52</inkml:trace>
  <inkml:trace contextRef="#ctx0" brushRef="#br0" timeOffset="277230.8567">13008 12105 308,'11'4'385,"-1"-3"46,0-1 33,1-2-127,-1-2-81,2-1-34,33-20 285,-26 16-386,0 0-21,0 3-36,-3 2-37,-1 3-23,-3 4-15,-5 5-11,-5 4-5,-4 6-2,-5 6 2,-4 4 4,-5 3 5,-2 1 24,1-1 40,0-1 19,4-3 8,4-4 28,3-3 4,4-3 3,4-3-18,8-6-10,1-4 2,6-6-22,5-6-24,2-6-48,3-2-50,0-6-60,2-3-44,1-4-11,-1-4-10,1-2 11,-1-3 25,-2-1 42,-2-1 44,-5 1-1,-4 4 39,-3 4 43,-3 6 41,-4 3 60,-3 7 30,-5 5 39,-4 7-6,-3 7 16,-2 8-25,-2 6-44,1 5-24,2 4 7,3 2-26,5 0-37,4 0-25,3 2 14,6-3 28,4-1-16,3-3 8,4-3-23,1-2 11,2-3-27,0-3-19,1-2-57,0-2-15,-4-3-62,-1-1-72,-3-2-40,-4-3-71,-3-2-37,0-5-56,-5-2-1,-2-4-9,-2-4-36,-2-5 8,-1-4 55,-1-1 67</inkml:trace>
  <inkml:trace contextRef="#ctx0" brushRef="#br0" timeOffset="277370.8647">13721 12051 196,'-10'-19'331,"-1"4"76,-2 5 46,0 6-72,-3 8-22,-1 10-19,0 6-28,0 7-38,-1 7-19,3 4-24,1 3-51,2 2-56,2 0-85,3 0-93,2-2-83,3 0-71,2-2-120,2-7-133,3-2-98,2-6-5,2-8 28,3-5 38,0-8 103</inkml:trace>
  <inkml:trace contextRef="#ctx0" brushRef="#br0" timeOffset="277593.8774">13847 12117 145,'8'-16'436,"-2"3"44,-2 5 19,1 3 18,-1 5-181,0 4-80,-1 3-16,2 4 5,-2 3 7,3 3-1,0 2-31,3 2-55,-1 1-61,3 2-42,1-1-27,-1 1-18,2-1-6,1-1-5,-1-1-5,2-1-2,-1-2-4,-1 0-24,1-2-64,-4-3-116,0-1-115,-2-2-86,-1-1-68,-3 1-36,-3-3-9,-2 1 35,0-4 75,-1-4 66,1-4 54</inkml:trace>
  <inkml:trace contextRef="#ctx0" brushRef="#br0" timeOffset="277749.8864">14110 12307 47,'1'-26'351,"-2"2"114,-2 2 150,-1 2 2,-3 5-22,-1 4-26,-2 2-113,-3 8-105,0 7-149,-3 5-91,1 6-45,-1 2-38,0 4-47,1 1-74,3 2-105,-1-1-104,3 1-164,0-2-162,4-4-62,0-2 21,3-3 80,3-5 82</inkml:trace>
  <inkml:trace contextRef="#ctx0" brushRef="#br0" timeOffset="278214.9129">14539 12078 142,'-6'-10'232,"-3"0"22,2-2-46,-2-4-33,-2-2-4,0-1 12,1-3 47,-1-2 67,0 2 57,-1-2 21,0 3-3,-2 2-30,-2 3-72,0 4-83,-1 4-77,0 4-57,-1 4-15,3 4-10,2 4 8,1 4 9,6 4 2,1 3 8,3 2-19,2 2-14,4 2-4,2 2-16,2 3-2,5 0-2,1 2 4,2 1 7,1-1-9,0 0 0,-1 1 2,-1-1 3,0-1-5,-3-3 0,-2 0 3,-4-2-1,1-1-2,-6 0 0,-2-3-3,-39 54-11,-92-53 7,118-36 8,7-5 2,3-4-23,6-3 0,5-6 7,7-3 3,4-2-76,3-3-128,4 0-104,1 1-99,1 3-107,1 1-120,1 3 15,-1 3 93,0 2 107,2 2 90</inkml:trace>
  <inkml:trace contextRef="#ctx0" brushRef="#br0" timeOffset="278570.9333">15070 11509 78,'7'-33'193,"0"1"18,-2 5-41,1 3-56,-2 6-14,-2 4-12,-2 7 6,-4 11 22,-2 11 35,-4 12 54,-5 12 84,-3 8 69,-2 10 54,-1 4 2,-3 9-20,-1 4-64,-2 4-88,-1 6-79,-2 0-73,-1 2-39,2-4-27,0 0-12,1-2-7,3-5-8,2-2 2,3-7-39,2-4-103,4-8-142,3-6-117,2-7-100,4-9-124,4-9-44,4-10 67,2-11 124,2-11 103</inkml:trace>
  <inkml:trace contextRef="#ctx0" brushRef="#br0" timeOffset="279194.969">15394 11993 129,'1'-11'223,"0"0"38,0 0-49,-1 0-12,2 1 27,-2 2 39,1-1 42,-1 2 1,1 3-3,0 1-18,-2 1-24,0 5-34,-3 3-44,-1 5-22,0 4 3,-3 4-9,-1 4-34,0 2-44,0 3-19,-1 3-9,1-1-29,-2 4-12,3-2-1,-2 1 1,3-1-7,0-3-1,-1-1 2,3-2 14,0-1-8,1-3 3,0 0-1,2-3-9,1-2-11,-2-2-30,1-1-48,2-2-111,-2-2-119,2-2-100,-1 0-74,1-2-67,0-3-46,0-3 56,3-3 95,-1-5 90</inkml:trace>
  <inkml:trace contextRef="#ctx0" brushRef="#br0" timeOffset="279372.9792">15427 12304 370,'8'-3'430,"1"2"29,-2 1 12,-1 0-119,0 2-163,1 2-86,-2 0-46,2 4-25,0-1-12,1 2-10,8 10-62,-6-9-51,0 0-70,-2 0-67,-1 0-63,-3-1-75,0 0-12,-2-3 35,0-1 52</inkml:trace>
  <inkml:trace contextRef="#ctx0" brushRef="#br0" timeOffset="279701.998">15823 11938 249,'12'-31'381,"-3"4"44,-1 4 25,-3 8-129,-4 4-77,-2 6-71,-4 10-61,-2 6-31,0 7-9,0 4 13,-1 4 16,3 3 24,3 1 26,1 0 34,2 0-1,0 0-2,2-2-24,2-2-18,1-1-32,2-1-44,1-4-16,0 1-23,0-2 10,0 0-4,-3-1-1,2 1 16,-4-2-3,-1 0 14,-3 0-30,0 0 19,-5 0-5,-1-3-23,-4-1 3,0 1-7,-4-2-5,1-2-75,-2-2-87,0-2-75,1-4-72,2-3-134,2-5-138,3-7-66,2-7 31,3-7 51,3-10 55,3-5 121</inkml:trace>
  <inkml:trace contextRef="#ctx0" brushRef="#br0" timeOffset="279846.0062">15831 12014 145,'2'-6'436,"-2"0"42,1-1 23,3 4 12,2-1-220,2 0-137,3 1-88,4-2-86,3 2-126,3-1-141,3 0-111,3 0-53,1-2-19,0 0 25,5-4 94</inkml:trace>
  <inkml:trace contextRef="#ctx0" brushRef="#br0" timeOffset="280726.0566">16380 12142 272,'-5'-3'408,"1"1"92,1 0 14,0 0-39,1 1 0,1 1-39,2 1-86,1 2-77,1 1-58,2 2-53,0 4-57,3 0-51,2 2-20,-1 1-17,3 0-7,1 1-10,-1 0-10,1 0-7,-2-1 7,-1 1 3,1-1-14,-2 0-44,-2-2-74,-3 1-84,-1-2-100,-2-1-37,-2-2-65,0-2-48,-5-2-35,2-5 25,1-4 63,0-6 18,4-8 75</inkml:trace>
  <inkml:trace contextRef="#ctx0" brushRef="#br0" timeOffset="280887.0658">16548 12109 328,'6'-23'433,"-3"5"59,-1 3 42,-3 8-106,-3 4-69,-5 7-67,-2 8-42,-5 5-40,-1 7-30,-3 4-34,-3 5-35,2 2-38,-1 1-32,1-1-37,2 0-71,-1-1-71,4-2-53,1-3-84,6-3-104,2-5-73,5-3-61,3-4 2,5-7 16,4-6 64,4-9 92</inkml:trace>
  <inkml:trace contextRef="#ctx0" brushRef="#br0" timeOffset="281082.0769">16676 12080 255,'17'-19'446,"-4"4"38,-4 3 25,-1 4 5,-3 6-132,-3 6-63,-2 5-42,-2 5-16,-2 3-16,1 5-51,-1 3-76,0 3-49,1 1-43,0 3-76,0-1-90,1 2-58,-1-1-66,3-3-92,0-2-74,1-2-23,3-4-8,2-3-16,0-5 23,2-6 66,3-7 79</inkml:trace>
  <inkml:trace contextRef="#ctx0" brushRef="#br0" timeOffset="281359.0928">16875 12231 372,'7'-23'439,"-1"1"36,-2 7 16,-3 4-133,-3 7-136,-2 6-95,-1 8-57,-2 4-29,0 5-17,1 6-5,1 0-5,2 3-5,1 0-2,4-2-2,1-1-4,5-2-1,2-3 1,4-4-1,1-4-1,3-5 1,1-4 0,0-4-1,1-4-6,-2-5 1,-3-4 9,-4-3-15,-4-5 0,-4-1-2,-4-2 11,-8 2-6,-3 0-2,-5 0 20,-3 2 2,-1 4-3,0 1-9,0 3-3,2 3-36,3 2-74,4 0-93,4-1-97,5 1-96,4-2-41,2-2 1,6-1 57</inkml:trace>
  <inkml:trace contextRef="#ctx0" brushRef="#br0" timeOffset="281680.1111">17197 11639 161,'16'-39'314,"-1"0"50,-2 4 49,-3 6-92,-2 6-57,-1 3-37,-3 7-46,-3 8-43,-4 8-35,-4 11-6,-3 10 18,-4 8 43,-3 7 44,-1 6 48,1 2-1,-1 3-26,3 1-20,2 0-45,5-3-50,2-3-58,5-4 3,4-3-15,2-9-18,5-4-38,3-7 6,0-7 0,2-5-6,1-8-2,-2-2 2,-2-6 21,-4-2-18,-4-3 7,-5 0-4,-5 1 11,-4-2-1,-4 3-9,-5 4-15,-3 1-91,-5 8-82,-1 1-85,-1 6-139,-1 3-163,1 3-62,1-1 36,4 0 50,5-2 75</inkml:trace>
  <inkml:trace contextRef="#ctx0" brushRef="#br0" timeOffset="282303.1468">15215 12011 215,'-2'-6'245,"-1"1"17,-3 3-65,-3 5-38,-4 3 5,-4 6 46,-4 5 65,-2 7 89,-2 4 61,1 6 7,0 1-26,5 3-68,3-1-84,3 2-101,6-3-73,6-1-37,7 0-18,8-1-12,5-2-58,7-3-156,4 0-151,4-1-114,3 0-117,2-1-92,2-1 2,-1-3 128,-2-2 127</inkml:trace>
  <inkml:trace contextRef="#ctx0" brushRef="#br0" timeOffset="283205.1984">17679 11959 87,'-3'-24'174,"0"0"-30,2-2-18,-2-2-6,2 2-7,-2-3 4,2 3 14,-2 1 22,0 4 31,1 3 24,0 3-2,0 4-16,1 4-27,-2 6-36,-1 6-48,-1 5-35,-1 8-12,-2 5-7,1 5 1,-1 4 11,0 2 2,-1 3-6,2 1 5,-1 3 5,2-1-1,0 0-8,0 1-2,1-2-1,2 0-6,0-5-5,2 0-5,-2-4-5,3-2-1,1-4-13,1-2-27,-1-3-34,1-4-19,2-3-16,-1-5-20,1-2-10,2-7 5,-1-4 6,2-3 9,1-8 12,0-1 16,2-5 16,0-2 21,1-1 19,0 0 12,2 2 6,-2 1 3,2 1 0,-2 3 5,2 2 4,-2 3 2,-1 5 76,0 1 32,-2 5 13,-1 4 3,-2 4-4,-3 4 18,-2 5-77,-2 1-29,-4 6-25,-4 1 7,-1 0 10,-3 2-22,-2-1-3,1 0 4,-2-1 13,0-2-11,1-1-19,1-5 7,4-1-15,2-4-60,5-3-80,5-6-81,5-5-109,4-5-72,5-5-19,4-6 32,5-2 68</inkml:trace>
  <inkml:trace contextRef="#ctx0" brushRef="#br0" timeOffset="283363.2074">17863 12150 310,'13'-6'397,"-3"4"44,-2 0 27,-3 5-118,-2 4-108,-2 1-78,0 5-52,1 0-40,-1 3-27,1-1-18,1 2-16,0 0-14,0-2-14,2 0-29,-1-4-63,-1 0-70,1-2-64,1-1-463,-5-8 295,1-5 33,-1-2 57</inkml:trace>
  <inkml:trace contextRef="#ctx0" brushRef="#br0" timeOffset="283502.2154">17971 12076 112,'2'-13'254,"0"3"-6,1 6-20,-1 1-134,1 3-107,1 2-72,2 1-91,0-1-29,2 1 0,2-3 11</inkml:trace>
  <inkml:trace contextRef="#ctx0" brushRef="#br0" timeOffset="283664.2246">18168 11968 252,'5'-7'369,"-2"3"26,-1 2 23,-2 4-122,0 5-95,0 2-74,0 5-44,0 3-21,0 3-19,2 2-14,0 3-3,-1 3-8,2 1-6,0 4-3,-1 0-14,0 0-27,1-2-32,0-3-40,-1-3-37,-1-1-38,0-3-32,-2-3-21,-2-4-49,-2-3-19,0-5 8,-2-6 22</inkml:trace>
  <inkml:trace contextRef="#ctx0" brushRef="#br0" timeOffset="283816.2333">18114 12260 278,'-9'-18'411,"0"1"42,2 1 23,3 3-114,1 1-110,3 2-95,3-1-71,4 1-41,4 0-30,1 0-28,3-1-44,3 3-68,-1-1-80,1 1-103,0 3-82,-3-1-32,-3 2 13,-2 2 53</inkml:trace>
  <inkml:trace contextRef="#ctx0" brushRef="#br0" timeOffset="284359.2644">18552 11824 36,'3'-27'205,"0"-2"30,0 5 44,-2 4-29,-1 6-2,-1 4-11,-1 8-13,-5 10-15,-1 10-65,-5 9-30,1 7-25,-3 9-9,0 7-16,-2 4-14,0 4-11,0 3-17,1 2-10,1-1-3,0-2-4,2-2-2,2-1-23,0-5-25,4-2-51,2-4-68,2-7-76,2-3-93,2-7-59,2-8-15,2-6 27,2-11 58</inkml:trace>
  <inkml:trace contextRef="#ctx0" brushRef="#br0" timeOffset="284663.2818">18699 12237 131,'19'-34'389,"-4"3"50,-4 2 23,-3 6-19,-5 5-171,-3 6-97,-2 4-72,-5 6-47,-3 4-25,-3 5-14,0 4-10,-22 32-5,29-2-4,13-29 5,3 0 3,4-2 0,1 0 0,1 0 0,1 2 0,-1 0 0,-1 1-1,-3 1-2,0 0-2,-4 0-1,-3-1 5,-2 1 4,-5 0 9,-2-2-5,0 0-7,-2 0-4,-2-2-7,-3 0-5,-1 0-19,1-3-28,-4-4-68,3-1-93,0-4-117,0-4-78,5-4-30,2-6 10,3-6 64</inkml:trace>
  <inkml:trace contextRef="#ctx0" brushRef="#br0" timeOffset="284907.2957">18877 11706 141,'12'-22'296,"-2"2"15,2 3 12,0 6-84,1 5-71,0 3 2,2 6 66,1 2 93,0 7 51,2 2 20,2 4-19,2 6-46,0 3-93,-1 6-99,1 1-62,-1 5-38,-2 2-19,-2 3 7,-1 3-17,-3 3-8,-2 0-9,-6 4-7,-5 0-2,-7 2 4,-5 2 4,-7 1-7,-5 1-33,-6 0-153,-4 1-144,-5-2-159,-3-2-130,-2-6-68,0-5 8,2-11 134,3-10 136</inkml:trace>
  <inkml:trace contextRef="#ctx0" brushRef="#br0" timeOffset="285873.351">19773 11921 203,'-11'1'294,"3"0"62,1 0 14,1 0-3,2-1 34,1 0 52,4-2-11,2-1-28,3-2-61,6-1-77,2 0-92,4-1-97,1 0-40,4 0-31,2 1-16,1-1-1,1 1-1,1 1 8,0 1-10,0-1 2,1 0 5,-2 1-8,0 3 2,-3 0-4,-3 1 18,-1 0-12,-5 1-42,-2 0-64,-3 2-104,-5-2-123,-2 2-101,-4 1-77,-4 1-66,-6 0-4,0 2 61,-7 0 96,-2 1 83</inkml:trace>
  <inkml:trace contextRef="#ctx0" brushRef="#br0" timeOffset="286033.3601">19789 12102 8,'-18'29'400,"6"-7"51,4-3 31,8-1 38,6-2-78,8-4-119,7-2-45,6-5-32,7-3-16,2-2-46,5 0-129,0-3-119,2 0-131,-1 0-140,1-1-125,-1 0-111,-1 1 8,0-3 33,-3-2 67,-2-3 112</inkml:trace>
  <inkml:trace contextRef="#ctx0" brushRef="#br0" timeOffset="286259.3731">20932 11939 114,'-3'0'284,"0"-2"10,3 0 7,0-1-98,4 1-105,-1-2-59,1 0-70,2 0-75,2-3-99,2 2-49,2-4-15,1 1-6</inkml:trace>
  <inkml:trace contextRef="#ctx0" brushRef="#br0" timeOffset="288658.5103">3332 12315 81,'2'-8'120,"0"0"-17,1-1-9,-1 0 13,0-1 4,-2 0 6,1 1 9,0 1 15,-1-1 12,-1 2 1,0-1 3,1 1 1,-2 0-11,1 1-15,0 0-16,0 1-18,1-1-22,-2 1-22,4 1-14,-2-2-16,1 0-6,0 1-11,2-1-4,-2 0-3,2 0 0,-2 1 1,1-1 5,-2 3 9,0-1 7,0 1 7,0 1-1,-2 1 1,0 1-3,-1 1-7,-2 2-9,1 0-2,-2 3-11,1 0 0,0 0 1,-1 1-6,1 2 4,-2-1 10,1 2 19,-1-2-4,1 1-1,1 1 9,-1-2 1,3 1 3,-4 2 1,3-2 23,0 2 4,-1 0 20,2 0 25,-2-1 6,2 2 2,1-2-14,-1 0 17,1 1-10,-1 1-21,1-2-6,0 0-9,2 1 0,-2-2-15,1 0 4,1 2-5,0-3-17,-1 2 1,-1-2 15,2 1-11,-1 0-23,1-1-14,0 0 16,-1-1-13,0 2-2,0-2 3,2 0 6,0-1 9,-1 1-13,0 0 5,0-1-17,0 0 3,1 0-3,-1 0 5,0-1 3,1 0 18,1 2 10,-1-2-5,-1 1-6,3 0-5,-2 1 3,2-2-2,-1 3-18,1-2 0,0 2 14,1 0-4,0-1-7,0 2-12,0-2-1,2 1 8,0 0-13,-1 0 15,2 0 3,0-1 2,-1 1 10,1-1-10,0 0 13,-1 0-16,1-2-12,-1 2-9,-1-2-27,-2-2-57,0 2-121,1-1-99,-1-1-165,0 1-157,-1-1-65,1-1 14,-2-3 89,0-6 90</inkml:trace>
  <inkml:trace contextRef="#ctx0" brushRef="#br0" timeOffset="302124.2805">3376 13631 161,'-3'0'178,"0"-1"-41,1 0-26,0 0-19,1-2-17,-1 0-16,2 1-25,0-1-36,2 1-56,-2 1-81,1-2-41,-1 3-21,0 0-1</inkml:trace>
  <inkml:trace contextRef="#ctx0" brushRef="#br0" timeOffset="329956.8724">3663 5285 26,'-1'3'231,"1"0"9,0-1 5,0 1-82,1 0-68,2-2-24,-1 2 9,4-1 15,3 0 22,0-1 18,4 1 15,2-2-5,3 0-10,3-2-17,2 1-15,2-1-19,4 2-24,-1-3-18,2 1-16,-1 0-16,2-1-2,1 1-4,1 0 8,3 2 4,0-1-4,2 1 23,0-1-20,-1 1 21,2 0-12,1 1-10,1-1 2,2 0-16,3 0-1,0-1-20,0 0 4,5 1 11,-5 0 4,2 0 4,0-1 13,-4-1-8,3 1 0,0-1-10,0 0 5,0 1-9,0 0-1,1 1 34,-3 1-14,1-1-10,-1 0 10,-2 0-10,2 0-18,-2-2-31,0-2 28,0 2 22,1-3-16,0 1 17,-1-2 40,-3 1-9,2 1-28,-2 1-26,-1 0 10,-1 0-2,-2 3-16,-1 0 10,-2 0 22,-1 0 12,1-1-33,-4 0 9,0 0 3,3 0-10,0 0-2,0 0 6,0-1 20,1 2-12,-1-5 9,0 3 5,-1-1-21,-2-1 3,0 2 10,-1 1-17,1-2-7,-2 2 3,-1 0 24,0 1-2,-2 0 5,-1 1 21,-1 0 1,1 2-6,-1-3-7,1 0 17,1 0-21,0 0-16,0 0-9,4 0 5,-1-1 8,1-2-25,-1 1 15,1-2 14,2 0 0,-2 1 6,-3-2-10,2 1 3,1 1-7,-2 0 9,3 1 10,-3-1-10,2 1 2,-2 0 18,1 1-5,-2 0-22,0 0-24,1 1 6,1 0 17,4-2-33,-3 2 11,0-3 29,1 1-14,-3 0 7,1-1 0,1 1 0,-1-1 23,4 1-27,-2 1 22,1 1-12,1 1-12,0-1 6,2 0-22,0 0 12,1 0-5,1 0 8,0 0-3,2 0-29,-2 0 16,0 2-1,1-2 8,-1 0 2,0 1-7,-1-1 48,1 0 5,-1 0 24,2-1-18,0 1-12,1-2 44,-1 2-51,0-1-49,0-1-11,1 0 42,-1-1-2,0 1-37,0 0 82,-1-2 2,0-1-23,0 0-33,1 0 4,-1 0 3,0-2-52,2 2 24,0-2 2,1 0 19,-1 1 5,0-1 5,1 2-10,-2 0 20,0 2 9,1-1-8,-2 0 13,0 1-12,-1 0 8,1 1-20,-2 0 9,-1 0-10,1 0-18,-3 0-30,3 0 20,-6 0 13,2-1-17,1 3 21,0-1 4,0 1 40,3-1-8,-4 1-12,0 0 7,3 1-6,0 0-1,0 0-11,0 1-1,0-1 6,-2 0 1,1 0-8,-2-1 4,-1 0-3,0-1-20,2 1 5,1-1-18,2 0 2,1 1 15,-2-3 9,1 2 18,1 0-4,-1 0 22,1 0-8,2 0-14,-1 0-4,-1 2-8,2 0-12,0 1 7,-1-1-16,2 0 30,-2 0-1,1 1 28,2-2-4,1 0-16,0 0-1,-1-2-14,0 4 22,2-2-32,-1 0 12,3 2-21,-2 1 36,1 0-11,2 1-11,-2-2 7,1 3 0,-1 1 23,-1-1-3,-1 2-39,3-1 1,-2 1 33,0 0-3,2-2 5,-3 1-40,4-2 38,0 0-23,-1 0-7,2 0 8,-2 1 17,3 1 17,-3-1-12,-1 0 12,-1 1-30,-3-1 7,0 1-28,1 0 1,-2-1 57,4 2-8,-2-2-4,0 1-9,-1 0 14,0-1-5,1 2-48,1-1 41,1-2-16,0 1-6,0-1 2,-5-1 14,2-1 10,-1 1-42,-2-1 11,3 1-2,-1 1-45,0-1 28,0 1-14,-2 0 19,2 0-10,-2 1 7,2-2 45,0 0-6,2-1 11,1 1 4,1-2 28,0 1-4,0 0-16,-1 1-15,-1-2-20,0 1 10,0 0-20,1-1-21,0 0-17,2 2 27,-2-2 40,0 2-22,-1 1 11,2 0 28,2-2 15,1 1-26,2 0-21,-2 0-20,0-1-16,-2-2 19,2 0 26,-3 0-30,2 0-11,-1 1-1,-3-1 36,1 0-10,-2 0-40,1 0 46,-2 2 2,1-1 29,0 1-14,1 1-5,0 0 21,0-1-47,0 0 19,0 0-8,-2 1 13,2 0 3,-2-2-6,2 0 30,-4-1-15,-2-2-30,-2 2-8,1-3-16,0 0 31,-2 2-4,1-2 3,-1 1 27,0 1-30,-1-2 30,1 1-31,-1 0 9,1-1-2,-2 1 5,0-1 18,1 1-13,-1 0-3,0-1-5,-1-1-2,2 0-2,-2 0-5,1-1-1,0 1 3,28-6-4,-27 5 5,-1 1 5,0-2-4,1 2 3,-1-1 0,-1 2 0,1-2 0,0 2-3,-2 0 3,3 0 0,-2 3 0,0-3 0,0 3 0,0 0 1,-1 0-1,1 1-3,0 1-1,-1-2-2,1 0-1,0 1-3,0 0-2,0-1-1,1 0 2,1-1 1,0 0 4,0 1 4,1 0 6,0-3 0,0 3 2,0-2-1,1 1-2,36-3-2,-33 1-2,1 1-2,0 0-4,0-2-10,1 0 4,-1-1 3,2 1 0,-1-2 2,0 0-4,3 1 14,-2 0 9,1 1-3,1 1-7,-1-1-1,0 0 8,0 0-3,0-1-12,1 3 5,-1-3-1,0 2 5,-2 1-3,2-1 12,-1 0-3,-1-1 20,1-1-14,-2 1-14,0 0-32,1 0 4,1-1 12,-1 1-18,0 1 16,3-1 11,-2 1 37,3 0-10,-1 0-5,2 0-2,0 1-24,0 1 12,1-2-1,0 3-6,0-2-6,1 2 21,1-2 12,-1 0-8,2 0-6,1-1-1,0 1-4,1 1-18,2-2 7,-1 1 3,1-1 3,-1 1 1,0 0-2,0-1 2,0 1 2,0 0 2,0 0 1,0 1 0,0-1 1,0 0 2,1 2-4,0 0 0,2 0-19,-2 1 5,0 0 8,-1 1-1,-1-1 7,0 1-5,0-1 14,1 0-6,0-1-15,-1 2 5,0 1-1,1-2 17,-1 1 0,1 0-3,3-1 3,-3 0-18,1 0-4,-2 0-6,0 2-12,1-1 19,0-1 10,-2 1 5,1 0 3,-1 0-9,2 0 1,-1-1-7,0 1 21,0-1 6,2 1-11,-2-2-8,0 1 13,-2 0-10,0-1-11,0 0 8,-2 0 4,2-1 8,-2 0 21,0 1-10,0-2-16,0 1 11,-2-1-10,1 2-6,1-1-8,-1 0-4,0 1-11,-2-1-21,1 0 15,-2 0 10,0 1-13,0 0 8,1 0 26,1-1-9,1 0-6,1 1 2,-1 0-4,0 1 1,2 0-16,0 1 6,1 0-4,0-1 1,1 4-23,-1-3 4,1 2 12,0-1 2,-1 0 11,2 0-11,1-1 25,0 0 3,2-1-21,1 1-6,1-2-36,1-2-64,-1 1-133,-1 0-71,-4 0-18,-5-2-15,-2-3 27</inkml:trace>
  <inkml:trace contextRef="#ctx0" brushRef="#br0" timeOffset="356848.4105">20871 515 18,'0'-10'164,"-1"0"-13,0 2-7,0-1 11,0 3 3,0 0-2,0 1-7,0 0-18,1 3-26,0-1-29,0 1-20,0 0-21,0 1-17,0 1-13,0 2 0,0 0-3,0 2-4,1 3-3,1 1 10,0 3 9,-1 3 11,0 3 67,0 3 35,1 1 20,-2 4 4,1 1 1,0 2-1,0 5-58,0 1-34,0 0-13,0 3-1,0 1 10,0 0 28,2 3 13,-2 1 17,2 3 16,0 3 6,-2 1 3,2 4-14,-1 1 9,-1 4 19,2 2-22,-2 4-4,0 3-30,-2 1-10,1 2-28,-1 1-28,1 1 19,-3 3-6,2 2 21,-1 2-6,-1 2 10,2 0-28,-3-1-34,1-1-39,1 1 32,2 1-21,0 0 8,0 2 26,-1 0 11,0 1 33,0-2-23,0 1 4,0-2-16,1 0-2,1 0-15,1-1 20,0-2-42,1-1 31,0 0 4,1 0-5,0-1 14,-2-1-10,2-1 24,-3-1-30,1 0-1,1-2 5,0-1 3,-1-1-6,1-2 1,1-1 12,-1-2-6,-1-2-24,1-4 11,-2-5 30,1-2-30,-2-7 15,0-4 0,0-4 36,0-6-16,1-5-80,0-4-45,2-4-128,0-7-228,0-7-251,1-9-119,-1-10-17,1-14 33,3-14 94,3-11 220</inkml:trace>
  <inkml:trace contextRef="#ctx0" brushRef="#br0" timeOffset="357679.4581">23381 452 131,'-4'-12'171,"1"1"-29,0 0-26,1 3-4,1 0-1,1 1-5,-3 3-14,3 1-18,0 3-10,0 4-8,3 3 2,-3 6 7,0 4 19,2 4 17,-2 5 8,1 5 11,-1 6 9,0 4 4,0 5 17,0 6 17,1 3 7,1 4 7,1 4 16,1 2 29,-1 5 4,0 5-8,2 3-13,-1 6-24,1 4-39,0 4-43,0 2-44,1 6-25,0 3-17,-2 6-8,1 3-9,-1 2 0,-1 4-7,-1 2 10,1 4 11,-1 2-5,0 2-10,-2 4-4,0-2 21,-1 3-17,-2 0-27,0 2 8,-2 1 9,-1-1 13,-2-1-18,-1 0 14,1-2 18,2-1-4,-3-3-3,1-2-12,1-3-5,2-5-4,0-2 13,1-4-3,0-5 1,4-4-7,-1-6 11,1-7-4,1-6-18,-1-7 8,0-6 14,3-6-21,-2-7-127,-1-9-153,0-6-120,-1-9-145,-2-8-106,-1-9-24,-2-14 95,-3-11 138,-3-14 115</inkml:trace>
  <inkml:trace contextRef="#ctx0" brushRef="#br0" timeOffset="358323.4949">19038 177 21,'-12'5'231,"-1"3"28,-1 1 37,0 7-70,-2 2-28,1 2 28,2 4 18,0 3 21,2 0 9,3 2 11,1 0-3,2 1-48,2 1-18,2-1-51,2-1-38,3-1-44,1 0-31,-1-1-9,2 0-30,1-1-2,0-2-25,0 0-30,0-5-76,1 0-88,1-2-35,-2-3-69,1-3-73,-1-4-57,-2-7-27,2-6 35,0-7 4,0-7 59</inkml:trace>
  <inkml:trace contextRef="#ctx0" brushRef="#br0" timeOffset="358547.5077">19101 541 52,'12'-18'301,"-2"2"25,1 2 16,-1 4-27,2 2-137,-2 3-64,2 4-34,-1 1-17,1 1-11,0 4-14,0 3-3,0 1-13,-2 3-5,-3 0-3,-2 3 0,-2-1-3,-4 3 2,-2 2 5,-3-2 7,1-2 3,2-1 3,-1-1 1,4-5 3,0 0 2,4-2-18,3-3-2,4-3-8,2-1-28,3-4-64,2-3-79,1-3-77,1-2-102,0-3-45,-2-1-4,0-3 44</inkml:trace>
  <inkml:trace contextRef="#ctx0" brushRef="#br0" timeOffset="358727.518">19512 381 41,'4'0'339,"0"2"29,1 3 20,0 4 17,2 4-162,0 1-81,1 6-31,1 4-17,0 1-13,1 2-14,-1 4-21,1 3-20,-2 4-20,-1 4-13,-4 3-15,-3 1-39,-7 5-72,-3 2-81,-8 2-106,-10 2-90,-6 2-41,-9-3 9,-6-2 53</inkml:trace>
  <inkml:trace contextRef="#ctx0" brushRef="#br0" timeOffset="360335.61">1570 11638 145,'-3'-6'299,"0"3"37,-1 0 32,-1 1-101,2 2-54,-3 2-34,-1 3-33,1 2-28,-2 2-26,1 3-22,-2 2-17,2 2-12,-1 0-5,1 1-4,1-3 0,-1 1-3,4-2-4,0-1-5,2-1-7,-1 1 0,2-1 0,2 1 2,-1 0 6,2 0 12,0 2 16,2 0 8,2 0 13,-1-1 7,2 1 12,0 2-5,1 0-9,0-2-11,2 1-12,0 2-12,1-2-15,0 1-10,0-1-8,-1-1-32,0-2-34,-2 1-35,1-4-36,-2 1-83,-1-4-97,-1-1-84,-3-2-62,-1-5-18,-2-4 6,0-4 71</inkml:trace>
  <inkml:trace contextRef="#ctx0" brushRef="#br0" timeOffset="360558.6227">1774 11710 253,'5'-7'399,"-3"2"41,0 2 32,-1 3-88,-1 3-105,0 3-53,0 2-26,0 2-20,0 2-9,0 0-13,4 27 131,-3-27-249,1 0-21,-1 1-4,2-1-13,-1-1-44,-1 1-48,0-1-43,0-1-42,0 1-79,-1-4-78,3 0-43,-3-2-50,-1-2-32,1-3 12,-2-3 54,2-2 77</inkml:trace>
  <inkml:trace contextRef="#ctx0" brushRef="#br0" timeOffset="360780.6354">1822 11701 18,'4'-15'235,"3"1"32,-3 2 36,4 1-57,0 3-32,3 2-6,1 3-5,1 3-9,3 3-20,2 5-26,-1 1-29,3 3-28,-1 3-24,-1 3-13,-2 4-2,-3 3 5,-2 4 2,-4 5 3,-4 3 0,-4 5-7,-4 4-24,-5 0-39,-5 1-34,0-1-81,-3-3-117,-1-2-139,1-7-75,-2-10-30,0-7 2,2-12 60</inkml:trace>
  <inkml:trace contextRef="#ctx0" brushRef="#br0" timeOffset="363218.7749">14522 7202 145,'19'5'126,"2"0"-26,1 1-3,1 0 2,3-1 0,-1 2-16,3 0 4,2-1 5,2 1-4,3 0-1,3-2-1,3-1 6,0-1-12,5 0-5,3 0 5,4-2 15,3 1-1,6-1 1,4 0 1,2 0 12,3-1 4,1 0-1,4-1 16,2-1 14,4 0 20,5-1-2,0 0 2,2-1 0,3 0-1,4 0-10,1-2-11,3 1-1,0 1-14,1-2-6,0 1-27,0 0-13,-2 0-20,1 1-19,-2 1-9,-1 2-24,-4 0 4,-3 0-10,-3 2 2,-5-1 1,-2 1 0,-4 0-4,-5 2-7,-5-3-37,-7-1-197,-5-1-213,-9 0-156,-10-3-79,-8-2-39,-13-5 15,-14-8 183</inkml:trace>
  <inkml:trace contextRef="#ctx0" brushRef="#br0" timeOffset="368819.0952">20893 862 26,'-1'-1'138,"1"0"-8,0 0-11,-2 1-21,1 0-11,1-1-9,1 0-17,1 1-11,-2 0 0,1 0 12,1 0-9,-2 1-2,1 0-11,-1 0 3,0 0-2,2-1-13,-1 1 6,-1 0-6,3 1 5,-2 0-8,0 1-8,-1-1-1,0 0-7,0 1-2,-1 1-1,1-1 0,0 0 0,-1 1 2,-2-1 0,1-1 2,-2-2-1,0 0-1,0 0-2,1-2 0,0 2 2,0-3-11,2 2 3,1-1 21,3-2-1,0 1-1,1-1-7,0 1 12,2 2-3,0 0-22,0-1 5,1 2-2,0 0-4,-2 2 1,1 2-2,-1 0 6,-4 0-11,1 1 5,-2 0 6,-1 0 14,-1 0-2,0-1-8,-1 1 9,0 0-2,-1-3-6,0 1-12,0-3-1,1 0 8,1 0-7,0-3-2,2 2 5,0 0-4,2-3 2,0 1-3,1-2 3,1 3-1,1-2 0,1 0 1,-1 2 8,-1-1-8,2 1-3,-2 1 12,0 0-3,0 1-9,-1 0-26,2 0 4,-3 1-9,1 0-16,0 0 1,-1-1 15,-1 0 19,0 0-2,-1 0 10,0 0-1,-1 0-2,0 0-12,-2 0-5,-2 0 7,1 0-5,0 1 8,1-1 5,0 0 7,0-1 8,1 0-4,-4-1 8,5 1-2,-2 0 10,2 0-1,0 0 1,1 0 9,0 1 7,-1 0 0,1 0-3,-2-1 7,0 1 9,2 0 7,0 1-10,0-1-9,0 1-1,1 0-4,2-1-17,-3 1 14,2-1 14,1 1 19,-1 0-1,2-1-5,-1 2 1,0-1-7,-1 1-16,1 0-13,0 1 2,1 0-4,1-1 26,-1 0-23,0 0-2,0 0 19,-1 1-7,1-1 10,-2 1-15,1 0 8,-1-2-2,-1 2-12,3-3-1,-1 3-1,1 0 2,1 0 23,1 1-9,2 0 8,1-1 5,-1 2-2,2-1-5,0 1-18,0 0 6,0-1 1,0 2-5,1-1 1,-1-1-6,0 1 3,1 0-1,63 31 21,-63-31-31,0 0 2,0-1-1,2 1 1,-2-1-1,0 0-2,1-2-2,-1 1-1,0-1 0,-1 1-1,0-1-1,-1 0 1,-1 0-4,-2 0 2,2-1 1,-1 2 2,-1 0 0,0 0 2,3 1-1,-2 0 0,2-1 0,0 1-2,0-2 1,2 3 2,-1-1 5,-1 0-2,0 0-2,1 1 0,-2-1 0,1 0 0,1 0-1,-2 0 0,1 2 2,-1-1 0,0-2-1,0 2 1,0 1-4,1-1 3,-1 0-3,2 0 3,-1 1 2,0 0-13,3-1 8,-3 2 0,3-2-12,-1 0 5,3 2 6,-1-2 13,1 2-5,1 1 2,2 0 15,-1 0 4,2 1-4,0-1-12,1 0-14,-1 1 1,0 1-9,-1 0 0,1 0-2,1 1 12,-1-1 14,-1 0-13,2-1 29,-1 3-9,2-2 18,-1 1-17,1 0-2,0 0 8,0 0-20,2-1 1,-1 1-33,-1 0 35,1 1 1,0-1 3,0 0 11,1 0 6,2-1 7,0 2-16,1-2-3,-2 0-17,0 1-21,0 0 4,0 0 4,0-1 27,1-1-3,-2 1 24,1 0-1,-1-2-7,-1 1-24,2 0-18,-2 1 1,-2-3-6,3 3-10,-1-2 11,1 0 31,0-1 29,1 1 0,-1-1 14,-2 1 10,1 0-10,-2-1-2,1-1-47,-2 2 19,-1 0-16,2 0 30,-1-1-4,2 1 23,1 1-29,1-1-9,1 2 19,-1-2-35,2 1 7,0-1-26,0 1 47,1-1-9,-2 1-8,-3 1 33,1 0-31,-1-1 12,-1-1-18,-1 1-2,1-2-5,-2 0-36,1 0 31,1 1-22,-1-4 14,-1 2 5,-1-2-13,0 2 3,-2-2 13,0 1 19,0-2 20,-1 1-12,-3 0 1,0-1-2,-3 0-15,1 0-10,-2-1-27,-2 0 16,-1 0 11,-1 0 15,2-1-6,-3-1 1,1 0-56,-2 0-70,0 0-39,1 0-93,1-1-136,1-1-164,1-3-33,1 1 17,-2-3 16,2-3 72</inkml:trace>
  <inkml:trace contextRef="#ctx0" brushRef="#br0" timeOffset="370263.1778">20926 1401 42,'-4'-3'165,"1"0"-29,0 1-12,1 1-41,-2-1-7,3 2-13,-1-2-18,1 1-12,-1 1-5,2 0-22,0 0-2,0 0-6,0 0 4,2 0-7,-1 1 10,2 1 16,1-1 7,1 1 4,0 2-1,3-2 4,-1 3-8,1-1-6,1 1-10,1 1 42,1 0 15,2 2 13,-1 1 10,0-1 7,3 2 9,0 2-28,2 0-16,0 1-2,4-2 4,-1 1 5,1-1 1,1 0-14,0-1-4,0 0-5,-1 0-11,0-3-3,-1 1-30,0 0 4,0 0 8,-3 1-10,2-1-3,-1 1 14,-2 1 12,2-2-9,-1 1-7,0 3-2,0-3-19,0 2-12,2 0 12,0-1-15,1 0 17,-1 0 16,1 0 25,1-1-6,-1-1-9,0 1 23,1-1-17,-1 1 4,0 0-23,1 0 2,-2 0-2,1 2-9,-2-1-13,0 0-14,0 2 11,-1-2-11,-1 2 8,-1 0 17,0 0 11,-1 0-4,0 1 3,0-1 12,1 0 7,1-1-27,1 0 2,1-1 26,0 1-14,0-2 1,0 0-13,-1-1 16,0 1 0,-1-3-26,1 2-1,0-2 6,1 1 7,-1 1-2,1 1 6,-2-1 3,2 0 24,2-1-7,-2 3-9,4-3 0,-1 2-8,3-1-4,0 1-9,1-2-1,0 0-9,1 1 12,0 1 2,0-1 0,1 1 9,-1-1 2,1 0 11,-1 1-38,0-1 10,1 0 6,0 0-27,0 0 2,0-1 0,0 2 37,1-2-4,-3 0-5,0 1 24,-1 1-3,1-1 1,2 2-5,-2-3-12,1 1 5,0 0-3,0 0-8,0 1 0,0-1-11,-2 1 18,0-1-8,-2 0-3,-1 0 2,-1 0 0,-1 0-20,0-1 6,-2 0 0,0-1 4,-2 0-7,-2 1 5,0-2 19,-2-1-11,-1 0 2,-2 0-7,0-1 18,-3 0 9,1-1 1,-2 1 0,2-1 0,-3-1-11,-2 0 11,3 1-20,-3-2 6,2 1-10,0-1 5,0 2 9,1-2-13,1 0 6,1 0 1,1 0 0,2 0 0,-1 1 5,1 1-2,0 0-1,0 1-4,0 0-3,-1-1-9,1 2-10,-1 0-19,-1-2-70,-1 2-102,-4 0-137,-2 1-72,-2-1-31,-5-3-2,-3-4 59</inkml:trace>
  <inkml:trace contextRef="#ctx0" brushRef="#br0" timeOffset="371460.2463">20742 848 119,'1'-3'151,"-1"2"-16,0-1-26,2 1-9,-2-1-19,0 1-15,-1 1-14,0-1-18,-1 0-7,1 1-7,-1 1 0,0 0 0,-1 2 3,-2 0-3,0 1 23,1-1-9,-2 1 59,0 1 27,1 0 12,1-1 7,-1 1-31,2 0 18,-2-1-59,2 0-16,-1 0-15,1 3-16,1-1 15,0 1 2,-2-2-24,2 2-1,1-2 7,-1 1 6,1 0-2,-1 1-24,2 0 30,1 1-10,0-1-10,2 1-2,0-2 13,0 2 2,2-1-2,-2 1 4,1 1-8,-1-2 5,0 0-28,-1 1 9,0 1-21,-1-1 0,1 1 6,-4 1-1,1-2 10,-2 2 2,-2-2 20,-1 2-4,-1 0-3,-2-2-7,1-1 6,0 1-4,0-2 8,2-2-8,-2 0 6,3-1 5,0-1 0,2-1-9,0 2 24,1-3-1,0 1-6,2 0-11,0 0-9,2 0 44,0 1-52,0 0-10,0 2 9,0 1 6,1 2-17,0 0-32,-1 1 17,0-1 19,-1 2-6,-2 0 37,-1 2-7,0 1-4,-1 2-3,2 1 0,0-1 2,0 0-22,0-2 24,0 1-10,1-1 0,1 0-5,2 0-2,0-1-6,2 0 14,-1-1 5,2-1 8,1 0-6,0 0 2,-1 0-21,0 0-27,1-1-1,0 2-3,1-2-21,0 1-38,-1 0-24,2 2-28,1-3-59,-1 1-115,2-3-23,-2-3 6,1-3 19,3-5 43</inkml:trace>
  <inkml:trace contextRef="#ctx0" brushRef="#br0" timeOffset="374108.3977">20888 1414 37,'-3'0'109,"2"0"-5,1-2-34,1 0 8,-1-1 8,1 1 5,-1 1 6,2-1 0,-2-1 23,1 2-15,-1 0-4,0 0-18,0 0-24,0 1-13,-1 1-17,-1 0-13,2 0-18,-1 0-12,-1-1-4,1 3-1,-2-1 1,2-1-11,-1 0 4,1 0 13,1-1 5,-1 0 5,1 0 6,0 0 9,0 1 16,0 0 19,0-1 20,1 0 9,-1 0 12,0 0 11,1 0-11,1-1-17,1 0-17,1-1-17,1 1-15,1 1-11,1 0-29,2 1-53,1 3-49,2 1-76,4 0-88,-1 0-51,3-1-3,0-3 36</inkml:trace>
  <inkml:trace contextRef="#ctx0" brushRef="#br0" timeOffset="375992.5055">23340 2508 16,'0'0'36,"0"0"-1,0-1-3,0 1-3,0-1-4,0 1 1,0 0 6,0 0-2,0 0-6,0 0-5,0 0 7,0 0-14,0 0-14,0 1 2,0 0 0,0-1 3,0 1-10,-1-1 8,-3 1-5,1-1-6,-2 2-14,-1-1-39,0-1-29,-1 0-20</inkml:trace>
  <inkml:trace contextRef="#ctx0" brushRef="#br0" timeOffset="378010.6209">20934 1425 122,'1'-1'206,"-2"1"12,1 0-54,-1 0-49,0-1-10,1 0-25,0 1-31,0 1-10,-2 0-13,2-1-21,-2 1-23,0 0-1,1-1-15,0 1-3,-1-1 12,2 1 23,0-1 2,-1 1 8,0-1 25,0-1-4,-1 1 7,0-1-2,0 1 14,-2-1 9,2 1 6,1-1-10,1 1-9,1-1-12,-1-1-13,1 2-11,0-1-26,-1 1-11,2 1-25,1-1-27,-2 1-17,1 0-26,1 0-47,-2 0-41,-1-1-15,0 0 9,0 0 8</inkml:trace>
  <inkml:trace contextRef="#ctx0" brushRef="#br0" timeOffset="379391.6999">20904 1439 14,'-5'-5'161,"2"1"4,-1-1-25,1 0-12,2 0-15,-1 0-1,1 1-9,1 0-12,-1 0-12,1 1-10,0 0-7,0 1-13,1-1-12,-1 3-13,1-2-10,1 2-8,-1 2-5,2-2-1,-1 3-1,0 0 53,1 0 41,2 0 19,-3 2 15,0-2 0,-3 3 12,0-2-60,-2 1-43,-1 0-15,1-1-15,-4-2 0,0 2-12,1 0 3,-2-1 9,1-2-36,2 2 19,0-3-11,2 0 14,0-1 16,1-1-6,0 1 32,1 0-18,2-1-8,1 1-9,1 0-6,-1 0 4,1 1-4,-2 1 15,0 0 18,0 1-9,1 0-3,0 1-12,1-1 17,-2 0-19,1 1-20,0 1-8,-1-2 14,0 1 12,-1 1-8,1-1 6,-1 0 22,-1-2 6,-1 2-7,-1-3-5,-1 0-9,2 0 6,-1-3 0,0 1 21,3-1-16,0-1 10,0-1 2,3 1-13,0-2-23,-1 0-12,3 1 13,-1-1-18,2 2 7,1 0 17,2 1 18,0 1-8,-2 2 3,1 1 10,-2 2-20,0 0-14,0 1 5,-3-1 16,0 3-11,-1-1 20,-3 0 5,-1 0-1,-1 0 7,-1 0-13,-2-2-6,1 1-24,-3-2 5,0 1-3,2-3-19,-1 0 21,0-3 6,2-1 10,1-1 2,2 0 21,2-2-1,2 2 6,2-3-11,-1 1-7,-1 1-10,1 1-13,0 2 9,0 0-25,-1 1 10,2 3 15,0 0 4,0 3 9,-1 2 3,-1-1 4,1 3-16,-3 0-13,2-2-1,-2 1-10,-1-2-2,0 0-3,1-2 16,-1-2-19,0 2-25,1-6-38,1 2-44,0-3-57,2-2-56,2 1-83,1-5-20,0 1 10,1-1 26,2-3 55</inkml:trace>
  <inkml:trace contextRef="#ctx0" brushRef="#br0" timeOffset="380706.7751">23289 2510 42,'1'2'35,"2"-1"2,0 1-3,2-1-19,-1 1 0,3 1-7,-2-1 9,1 1-3,1-2 14,-2 2 12,1-2 6,0 0 14,-1 1 4,0-1-5,-1 1-9,0 0 3,0 0-13,-1-1-14,-1 1-7,1 1-7,-2-1-9,0 1 1,1 0-4,-1 0 7,1-1 7,0 1 14,0 0 13,0-1 14,0-1 13,-1 0 6,2 2 1,0-3 3,-3 3-4,2-3-4,-1 0-1,0 1 5,-1-1 4,0 0 12,-1 0 9,1 0 10,0 0 11,0 0-4,-1 0-5,1-1-15,0 1-13,0 0-12,1 0-43,-1 0-6,0 0 3,0 0-3,0 0-8,1 0-2,-1 0-1,0 0 5,0 0-15,0 0-7,0 0 20,0 0-7,0 0 17,2 0-13,-2 1 6,3 0-1,-1-1 6,0 2-8,1-2 17,-1-1-15,2 0 17,-2 1-13,2-1-50,0 1 15,0 0-2,0-1 7,0 1-8,1 0 11,-3 0 14,2 0-4,-2 0-13,0 0 10,0 0-25,-1-2 12,-1 2 18,2 0 2,1 0 6,-1 2-6,-1-2-3,2 0-2,-1 0 8,-1 0-7,2 0-4,-1 0 4,-1 1 21,2-1 0,-2 0-4,-1-1 10,0 1 19,0 0 6,0-3-5,1 3 2,-1 0-14,0 0-25,0 0-51,0-1-65,-1-1-145,-2-1-164,-3-1-85,-4-3-23,-5 1 9,-3-4 44</inkml:trace>
  <inkml:trace contextRef="#ctx0" brushRef="#br0" timeOffset="433027.7677">20702 346 65,'-9'20'80,"1"0"-30,1-1-15,1 0-7,-1 0-13,2-1-1,-1-1-7,2 0 5,-2-1-16,1-1-22,0-3-41,1-1-30</inkml:trace>
  <inkml:trace contextRef="#ctx0" brushRef="#br0" timeOffset="433566.7986">20754 134 38,'0'-2'157,"1"-1"-30,2-3-15,-3 2 1,3-2-2,0 1 0,-2 0-3,2 0 20,-2 2-16,1 1-16,-2 0 9,0 4-2,0 2 23,-3 4 19,-1 5 53,-2 5 56,-2 4 18,-2 3 35,-1 4 1,-1 4-21,-3 3-49,1 1-56,-2 1-36,-1 1-55,-1 0-43,1 0-12,-1-1-15,2-2 7,1-4-9,3-3 5,1-2-24,1-6-66,3-3-58,1-4-90,1-4-94,2-5-54,3-3-32,2-8-10,5-5-2,3-8-4,2-4 30,4-7 11,2-5 38,2-5 53</inkml:trace>
  <inkml:trace contextRef="#ctx0" brushRef="#br0" timeOffset="433754.8093">20765 258 66,'11'-19'282,"-2"4"14,-1 3 25,-1 4-32,0 3-61,-1 8-37,1 2-9,0 4 1,0 5-13,0 3-39,0 2-41,-1 4-29,1 2-24,-1 1-10,1 3-8,-3-3-3,2 1-3,-1-1-4,-1-1-2,0-1-9,-2-2-18,1-2-51,-1-3-69,0-2-79,-2-4-101,-4-3-82,-2-4-33,-1-6 24,-1-4 56</inkml:trace>
  <inkml:trace contextRef="#ctx0" brushRef="#br0" timeOffset="433908.8181">20765 512 212,'-12'0'430,"2"-1"31,3 0 20,1 0-20,3 1-177,4-1-83,4 0-39,5 0-19,3 0-33,5 1-57,3 0-113,3 0-180,2 1-178,3-1-96,1-1-27,3 0 20,4-5 63</inkml:trace>
  <inkml:trace contextRef="#ctx0" brushRef="#br0" timeOffset="434728.865">23592 300 5,'-5'-9'177,"-1"0"23,0 0-30,2 1-25,0-2-3,2 3-4,-1 0-13,1 2 43,-1 0 20,0 5 3,2 3-5,1 2-1,-1 3 5,1 0-61,1 3-37,-1 2-23,1 1-21,-1 1-13,0 2-15,0 1-5,3 1-6,-3 0-5,3-1 0,-2 1-8,0 0 4,0-1 0,0-3 5,0-2-11,0-2-13,0-1-5,-1-3-29,0-2-50,0-4-71,0-2-51,3-4-48,-3-4-86,0-2-33,0-4 18,2-3 51,3-3 53</inkml:trace>
  <inkml:trace contextRef="#ctx0" brushRef="#br0" timeOffset="435060.884">23619 340 91,'7'-15'275,"-1"2"51,1 2 46,0-1-62,0 2-38,3 0-30,1 1-37,1 1-39,3 1-41,0 1-42,2 3-32,0 0-22,0 1-9,0 2-13,-2 2-3,0 2-3,-2 2-1,0-1 0,-3 2 0,-3 0 2,-4 3 0,-3-1-2,-6 1 3,-1 1 1,-7 0-3,0 1 1,0-1-2,0-1 0,2 0 0,4-2-2,1 1-6,3-1 5,2-1 6,5 2 0,3-1 2,3 2 0,2-2 8,4 1-3,-3 3-4,3 0-5,-2 0-3,-1 1 10,-2 0 12,-2 0-2,-2 1-5,-5 1 16,-2-3 10,-6 3 18,-4-1 1,-6 0 13,-4-1 39,-4-1 9,-4-1-41,-2-2-75,-1-3-59,1-2-122,0-3-196,6-5-140,2-4-34,5-5 7,8-9 32,6-9 96</inkml:trace>
  <inkml:trace contextRef="#ctx0" brushRef="#br0" timeOffset="446578.5428">21001 2236 184,'-3'-1'215,"1"1"-19,1-1 30,-2 1 24,1-1 2,2 0-8,0 1-12,0-1-14,0 0-79,0 1-63,2 1-38,1 0-14,2 1-13,1 1-13,1-1-6,0-1-7,3 0-16,0-1-27,0 1-22,-1 1-18,1 1-31,2-1-13,-1 1-2,0 1 6,2 1 8,0 2-3,-1-2 14,3 1-7,0 0-10,2-1 10,-1 1 10,2 0 22,0-2 25,1 0 23,0 1 38,-1-3 7,0 3 15,1-3 18,-1 1 13,-2 0 29,0-2 38,-3-1 32,0 0 25,-3 0 10,-2 0 9,-1 0-11,-1 0-25,-1 0-34,2 2-31,2-1-22,0-1-27,2 1-22,0 2-45,3 0-47,-1 0-46,3 0-57,1 1-49,1 0-75,2 1-14,0-2 19,0 1 32</inkml:trace>
  <inkml:trace contextRef="#ctx0" brushRef="#br0" timeOffset="446735.5518">21771 2408 263,'4'1'223,"0"1"-43,-1 1-53,0-1-48,0 0-52,2 0-51,1 0-60,2 0-73,4 0-39,1-2-12,3 0 7</inkml:trace>
  <inkml:trace contextRef="#ctx0" brushRef="#br0" timeOffset="446895.5609">22081 2510 112,'4'3'199,"0"-1"8,0 0-65,-1-2-61,2 0-42,0 0-42,2-1-39,2 0-35,1 1-63,1-2-33,1 2-11</inkml:trace>
  <inkml:trace contextRef="#ctx0" brushRef="#br0" timeOffset="447056.5701">22325 2538 105,'5'2'180,"1"-1"-23,-2 2-45,0 0-37,0-3-32,2 2-26,4-1-32,1 0-35,2-1-69,4-2-34,1 0-21,4 0 0</inkml:trace>
  <inkml:trace contextRef="#ctx0" brushRef="#br0" timeOffset="447073.5711">22665 2544 114,'7'0'158,"-1"1"-40,0 1-54,-2-2-43,1 0-52,1 0-62,0 0-33,1 0-16</inkml:trace>
  <inkml:trace contextRef="#ctx0" brushRef="#br0" timeOffset="447238.5805">22979 2585 85,'24'0'232,"0"0"44,-1 0-24,0 0-26,-1 0-21,-1-2-25,-1 2-40,-1-1-40,-1 1-41,0 0-29,-1 1-13,-1-1-10,-1 2-18,0-2-32,-1 3-41,-1-3-53,-2 2-59,-2 0-83,-2-2-31,-3 1 5,1-1 29</inkml:trace>
  <inkml:trace contextRef="#ctx0" brushRef="#br0" timeOffset="448391.6465">20885 1467 174,'0'-1'239,"-2"0"-19,1-2-28,-1 1-29,0 2-18,1-2-25,0-1-37,0 2-8,0 0-16,-2 1-12,1 1-16,-2 0-12,1 2-1,-1 1-5,-1 1 2,-2 1-4,-1 1-2,-3 3 4,0 1-1,-5 1-2,-1 0-2,-1 3 5,-3-3-2,0 2 0,-2 1 1,0 2-1,-2-3-6,2 1-2,0 0 1,2-1-7,0 0-3,2-1 4,2-1 3,1-2 0,2-1-1,2-1 2,2-1-5,2-2 1,1 0-6,1 0-10,2-1 11,0-1 6,1-3 6,1 2 4,0-2 10,2 1 10,-2 0-7,1-1-6,1 1-6,-1-1-10,1 2-4,-1-1 4,1 0-8,-2 1-1,2-2 2,-1 3 2,1-2 13,1 1-16,1 1 8,-1-1 3,3 2-2,-1-2 10,4 2-4,1 0 13,-1 0-7,3 2 8,1-2-6,1 3-3,1 1-9,-1 2-20,3 2 9,1 2-3,0 1 11,2 2 8,0 2 10,0 1 41,2 1 33,0 1 27,3-1 17,0-1 32,2 0 34,-2-2-17,1-1-19,0-2-31,-3-2-25,-2-2-30,-1-1-96,-4-1-109,-3-3-119,-5 2-105,-3-2-129,-6-1-84,-6-2 14,-3-3 82,-6-3 90</inkml:trace>
  <inkml:trace contextRef="#ctx0" brushRef="#br0" timeOffset="449028.6829">19771 1798 18,'-7'-4'235,"0"0"32,1 0 24,2 1-62,0 0-34,2 0-16,3 3-15,1-4-19,5 3-18,1-2-16,2 1-19,3 0-4,1 0-20,3 1 12,0 1 18,3-2 6,1 2 0,2 0-10,0-2 5,0 2-22,1 0-24,-2 0-22,1 1-5,-2-1-5,0 1-4,0-1-18,-4 0-46,3 2-53,-5-2-71,-1 3-58,-2-1-44,-3 1-20,-3 1 4,-4 1-9,-4 1-16,-5-1 11,-5 0 17,-3 0 29</inkml:trace>
  <inkml:trace contextRef="#ctx0" brushRef="#br0" timeOffset="449311.6991">19941 1886 150,'-6'7'263,"1"-2"19,2-2 9,-1 1-86,4-2-55,0-1-28,2 0-17,0 0-15,2-1-21,0 0-28,1 2-22,-1 1-14,0 0-12,2 8-61,-4-5 12,-2 3-13,-4 1-5,-2 0-6,0 2 13,-3-1 14,1 0 11,1 0 17,-2-1 10,3-2 10,1-2 10,2 1 11,1-2 13,1-2 16,4 0 14,0-1 8,4 0 6,2-2-5,2-2-8,1 0-12,3-1-23,-1 0-11,2 1-21,-1 0-24,-1 1-34,-1-1-38,-1-1-32,-2 1-43,-2-3-66,-1 0-31,-1-2 5,-4-3 20</inkml:trace>
  <inkml:trace contextRef="#ctx0" brushRef="#br0" timeOffset="449722.7226">19734 1298 57,'-4'-14'216,"1"2"29,0 4-28,0-1-33,1 3-5,-1 3-10,3-1-37,-2 2-17,2 2-17,-1 0-24,1 5-33,-1 4-26,1 1 3,-1 2-7,1 3 53,-1 0 22,1 2 14,0 1 18,1 0-16,1 1 3,-1 0-49,1-1-47,-1-2-37,1 1-55,-1-3-43,0-2-67,0-1-64,0-5-59,-2 0-45,1-6 7,-1-6 32,1-3 51</inkml:trace>
  <inkml:trace contextRef="#ctx0" brushRef="#br0" timeOffset="450012.7392">19779 1297 95,'9'-16'258,"0"1"22,0 3 20,1 1-93,-1 1-57,1 2-33,-2 2-21,2 1-19,-3 3-20,0 3-19,-2 2-17,-1 3-9,0 1-6,-4 4-2,-3-2-8,-2 4-9,-2-1-5,0 0-7,-13 12-30,11-14 32,2 0 11,-1-1 12,3-2 9,2 0 13,-1-1 24,4 1 20,0-1 36,0-2 8,4 1-12,-1 1-12,1-1-19,2 1-21,-1 0-65,3 1-13,0-2-4,-1 2-18,1-1-51,1-1-46,-1 0-34,1 0-109,-2-4-47,1-2-11,0-4 29,0-5 41</inkml:trace>
  <inkml:trace contextRef="#ctx0" brushRef="#br0" timeOffset="450190.7494">19980 1230 217,'-2'-4'294,"0"1"13,2-1 7,1 1-141,1 0-68,3-1-37,2 1-17,3 0-12,0 0-4,2 0-11,2 0-14,1 1-10,0 1-19,2 0-22,-2 0-26,0 1-26,8 2-193,-15 1 58,-3-1-25,-4 1-1,-2 1 14</inkml:trace>
  <inkml:trace contextRef="#ctx0" brushRef="#br0" timeOffset="450369.7596">20085 1247 127,'-2'2'206,"1"3"13,-2-2-56,2 2-57,-2 0-38,2 2-15,-1 0-9,-1 4-14,1-1-7,0 3-7,1-1-5,-1 2-4,2 1-2,0-2-7,0 1-10,0-1-17,4 22-182,-2-26 45,1-4-32,-1-1-5,2-3 9</inkml:trace>
  <inkml:trace contextRef="#ctx0" brushRef="#br0" timeOffset="450588.7722">20196 1297 16,'0'-4'233,"-1"1"15,0-1 12,1 2-76,1 1-66,0-1-35,2 0-23,1 1-16,2 0-10,2 1-12,1 0-8,0 1-7,2 0-2,1-1-9,0 1-4,0 0-14,0-1-13,-2 0-33,0 0-30,-2 2-25,0-2-54,-4 0-37,-1-2-17,-3 2 21</inkml:trace>
  <inkml:trace contextRef="#ctx0" brushRef="#br0" timeOffset="450755.7817">20282 1318 71,'-3'5'200,"0"-1"19,1 2-43,-1 0-39,0 1-23,1 2-15,1 1-15,0 1-15,1 3-17,0 3-14,0 2-10,1 0-15,0 4-26,1 3-41,1 0-56,-2 2-87,1-2-46,-2-2-20,0-1 8</inkml:trace>
  <inkml:trace contextRef="#ctx0" brushRef="#br0" timeOffset="456855.1306">20882 1443 83,'-1'0'85,"0"-2"-11,0 1 12,0 0 1,1-2-5,-2 2 2,1 0 14,0 0-10,-2 1-6,3-2-3,-2 2-4,2-3-1,0 1-9,0-1 4,0 0 3,-1-1-1,0 2 5,1-3 13,-1 1 6,0 1 12,1-1 7,-1 1 10,1-1 1,0 0-3,0 2-11,0-3-11,0 2-16,0 0-3,0 2-24,0-2-15,1 1-11,2-1-12,0 0 0,1 1-15,2 0 8,-1 0 1,2 2-6,-1-1 7,1 1-7,0 1 5,-1-1-10,1 3-1,0 2-4,-1-1 5,-1 1-2,1 0-7,-2 1 16,-1 0-9,-1-1 4,0 2-4,-2-1 1,1 1-7,-1-1 3,-1 0 5,-1 0 8,0 2-6,-2-2-3,1-1 20,-3 2-25,2-1-10,-2 0-8,-2 0-1,-35 20-51,32-27 83,7-2-4,0 1-1,2-4 0,1 2-4,1-3-4,1 1 1,1-1-1,2 0 0,-1-1-1,2 1 3,0 1 4,0 0-1,2 2-5,-1-1 1,1 2 1,1 1-4,-2-1 6,0 3-2,1 0 3,-2 3 11,1 0-4,0 1 4,-1 1-4,-1-1-1,1 4-14,-2-2-13,-1 3 14,1-1-15,-3 0 3,0 2 11,-3 0 17,0 0 6,-2 0-5,-2-1-1,-3 3-3,3-2-5,-5-1-12,1 1-8,-1-2-8,-1-2 6,0-1-18,1-2 9,0-2 9,3-2-2,0-1 18,2-1 1,3-2 20,0-4-2,2 0-3,1-2 10,1-1-10,2 0 10,0 0-16,1 0-2,4 0 11,0-1 8,0 4 4,0-3-4,1 4 11,1 1 3,1 0-7,0 4-13,0 0-1,1 2 8,-1 1-6,0 1 2,-1 1 0,0 2-12,1 0-1,-3 3-11,1-1 25,-2 2-20,0 1-4,0-2 9,-1 2-1,-2 0 1,0 1-23,-2-1 15,-3 1 6,0 0-3,-1 1 7,0-3 3,-3 2-4,-1-2-2,-1 1 6,-4-3 3,1-3 4,0-2-5,-4-1 1,5-1-1,-3-2-11,4 0-10,2-2-1,0-2 7,3 0-4,1 0 21,-1-4 6,3 0 21,1 1 6,0-2-8,3 1 12,-1-1-21,-1 1 5,3 2-6,0-1-12,3 3 7,0 0 0,0 1-14,1 2-5,0 0 0,1 2 3,0 1-6,2 1-7,0 2 17,1 1 0,-2 1-7,1 1-3,-1 1 2,-2 0 0,0 2-5,-2-1 0,1 1-3,-1 1 23,-2-1-11,-3 1 0,1-2 4,-4 2 1,-1-1 7,-5-1-41,0 1 20,-2-1-2,-2 0 18,0-2-5,-1 0-11,1-2 26,0-1-5,1 0-3,-1-4-15,1 1 15,1-1-1,3-3 6,2 0 5,-1-2-15,3 0-32,1-2 23,1 1 4,2-2 1,-1 1-1,0 0 36,1 0 29,2 0-34,0 1-4,1 1-11,1 0-13,1 0-15,0 3 0,1 0 14,1 1 18,1 2-14,-1 1-4,1 3 0,-2 0-14,1 2-16,-1-1-10,0 3 10,0 0 13,-1 0-3,0 1 13,1 1 6,-2-1-13,-1-1 20,-2 0 14,-1 0-4,-2-2-6,-2 1 17,-1-1-3,0-2-24,-3 0-49,1-1 19,-1-2 12,0-1-32,0 0 17,0-2 35,0-1 21,1-1-7,-1 0-8,3 0 1,1-2-7,-2 2-27,1-2 8,2 2 19,2-1 0,0 0-64,2 1-135,-1-2-138,0 2-171,-1 0-148,-1 0-65,-2-2 34,-1 1 122,-2-5 132</inkml:trace>
  <inkml:trace contextRef="#ctx0" brushRef="#br0" timeOffset="461722.409">23374 2639 52,'-6'-5'67,"1"2"-12,-1-1-5,3 1-6,2-1-27,-1 0-2,2 1-1,0 0-6,0 0 5,0 1 0,0-1 1,0 2 7,0-2 4,0 2 7,0-1 5,0 1 2,0 0 5,0 0-4,0 1-3,0-1-3,0 1-10,0 0-4,0 0-6,1 0-1,0-1-1,-1 1-4,1 0 0,1-2-2,-1 1 0,2-1-4,0 0 4,-2-1-3,3 1 4,-4 0 4,3 0 6,-2 1 8,0-2 5,0 2 4,-1 0 7,1-1-3,-1 1-5,2 0 2,-1 1-7,-1-1-7,0 1-6,0-1-3,0 1 3,0 0-14,0 0 3,0 0-3,0 0 0,0 0 0,-1 0 0,1 0 5,-2 1 2,2-1 10,-1 1-1,-2-1 5,0 1 6,0 0-3,1 1 4,-4-1-4,2 2-2,-1-2-6,0 2-2,-2 1 3,1-1-3,-1 1 1,0-1 8,-1 2-1,0-1-3,0 2 1,1-2-1,-1 2-3,-1-2-7,-1 1 5,2 1 5,1-2-6,-2 1 1,1 0 5,-2-1-6,1 1 0,0 1-7,-1-2 1,0 1 1,0 0 0,-1-1-3,2 0-3,-2 0 15,1 1-2,0-1-1,1 0-7,-3 0 7,1 0 5,-1-1-10,2 2-1,-2-1 3,1-2 8,1 1 1,-1 1-3,0 0-1,0 0 2,1-1-6,-2-1 5,1 1 0,0 1-7,1-2-2,-1 1 4,0 1-3,-1 0 0,3 0-7,-1-1 3,1 0 1,0 1-5,0-1 4,0 0-2,-1 1 3,1-1 0,0 1 5,1 0 0,-1 0 2,1 0 0,-1 0 0,1-1-4,1 0-6,-1 1 9,2 0 7,-2-1 0,0 1 4,0 0 13,-1-1 7,2 1 2,-2 1 1,1-2 10,-1 2-1,0-2-2,1 1 9,-1 0-25,-1-1 0,0 1-1,-1-1-3,1 0 4,-2 2-24,0-1 6,-1 1-5,1-1-9,-1 0-4,0 0 3,0 0 8,0 0 0,0 0 1,2-1-1,-2 1 4,1 0-9,1-1 13,-1 3 4,0-2-11,-1 0-6,0-1-3,0 0 4,1 0-11,-1 2 6,1-1 6,-3 1 12,2 0-3,1 1 7,-3-2 4,1 2-13,-1 0-1,1-1 1,-1 0 4,3 1-13,-2-1 12,1 1 12,1-2-9,-1 2-4,1 0-16,1-1-8,-1-2-1,2 2 1,-2 0 5,0 0 9,-2 0 28,-2-1-8,0 1-10,0 0 4,0-1-2,0 0 0,0 0-5,-1 0 15,-1-1-24,4 2-1,-2-3 11,1 3 7,1-3-15,-3 1 0,5 0 24,-3 0-6,0 0-12,1 1-11,1-2 4,-1 2-3,1-1-2,-1 2-10,1-1 16,0 0-6,0 0-10,-1 0 2,-2 1-6,5 0 11,-2-1-12,0-1 31,1 2-3,-1 0-4,-1-1-12,0-1 5,1 0-3,2 1-27,-2 0 12,0-2 13,1 1 18,-2 1-15,1-1-2,1 0 8,-3 0-2,0 0-9,-2 0-8,-1 0 16,-2 0 0,2 0 17,-2 1-12,-1-2-17,1 2-2,0-2-3,0 3-1,0-2-30,0 1 18,0 0 14,0-1 18,0 0-9,-1 0 3,0 1 5,3-2-3,-2 2 3,2 0-21,1-1 12,0 1 5,3-2 9,0 1-1,1-1-6,3 1 16,0-2-5,0 1-15,3-1-5,2 2 0,-2 0 18,3-1-9,-2 0-23,0-1 26,0 0-3,0 0-10,0 1-16,0-2 9,1 2 21,1 1-15,-2-2-1,-1 1 10,3 0 7,-2 0-13,1 0 6,-2 0-8,1-1 7,0 1-2,0-2 1,0 2 10,0-1 3,2 0 1,-2 0-2,2 1 10,2-2 8,0 2-1,2-1-9,-2 0 15,1 0 33,1-1-22,-2 0-5,-1 0-7,2-1-5,1 1 4,1 0-20,1 1 7,-2-1 4,1 0 8,-2 0 1,2 0-16,-1 0-23,2-1-13,2 0-22,-1-2 14,-2 1 16,1 0-4,-1 1 10,0-1 22,1 2 14,1-2-5,-2 2-12,0-1 5,1-1-7,-2 1-12,0 0 4,1 1-10,-1 0-1,0 0 4,0-1-2,0-1 7,0 0-6,1 2 10,0-1 10,-1 2-6,0-1-11,0 0 1,0 2 7,0 0-10,0-1 7,-1 0 3,0 0 26,0-1-4,-2 0-13,0-1-3,2 0-40,-1 1-2,1 1-16,1-1 10,-1-1 10,-1-1-6,2-1-98,-1 1-154,1-1-121,0 1-140,0-2-118,0-2-47,0-2 86,-1-3 139,-1-4 118</inkml:trace>
  <inkml:trace contextRef="#ctx0" brushRef="#br0" timeOffset="463186.4927">20878 2324 84,'4'-7'109,"-1"2"0,-2-2 1,1 3-2,-1-2-7,0 1-7,1 0 2,-1 2-4,0-1-6,0 2-8,0-1-5,-1 2-12,0-1-18,-1 2-13,1 0-10,0 2-10,-2 0-5,1 1-4,1 1 2,-3 0-4,0 1 8,-1 0 6,0 2 5,-3 0 6,0 1 1,-3 2 14,-3 1 7,1 2 4,-3-2 5,-1 4 4,-1-1 1,-3 3-11,0-1-7,-1 2-2,0 0-1,0 0-2,0 1-10,-1-1 7,1 1-2,1-2-2,1 0-10,2-1-14,2-2 9,0 0-10,3-1-1,-1-2-2,3 0 2,2 0 8,-1-3-11,4 0 9,-2 0-1,3-2 1,2-2-3,-2 1-7,1-1 6,-1 0 1,0 0 6,1-1-9,-1 0 0,1 0 8,1-1-1,-1 1-4,0 0-8,1-2 3,-1 1-7,2 0 5,0-1-7,0 0 2,1 0 0,0 0 0,0-1 13,0 0-1,0 2 1,1-1-8,1-1 4,-2 0-9,0 0-7,0-3-2,0 3 0,0 0 9,-1 0 1,2 3 13,-1-1-3,0 1 0,3 0 9,-2 2-12,2-1-10,3 1-1,1 2 12,3 1 2,1 1-6,1 0 8,1 2 9,1 2 5,2 1 8,-1 2-4,2 1-1,0 1-7,1 1 7,1 1 0,0 2-4,1-2 16,0 2 9,-1-1 17,2 0-1,-2 0-1,-1-2-16,2-1-1,-5 0-13,0-1-11,0-1 2,-1 0-10,-1 0 9,0-1-15,-4-1 3,1-1 12,-3 1-16,0-2-5,-1 0-67,-2-1-68,-1-1-82,0 1-75,-3-4-92,1-2-73,-1-2 15,0-3 51,-1-5 65</inkml:trace>
  <inkml:trace contextRef="#ctx0" brushRef="#br0" timeOffset="463851.5308">19991 2749 126,'-6'-5'207,"-2"1"21,2 1-40,2 0-60,1 0-32,0 1-3,3 1-11,1 0-9,2 0 4,3 1 5,2 0 10,2 1 9,3-1-1,2 0-1,1 0-17,2 0-10,2 0-9,-2 0-12,4-1-7,-1 1-13,0 0-2,-3 0-10,1-3-14,0 3-32,-2-1-35,-2 1-36,-2-2-46,-2 2-20,-2 0-13,-2-1-4,-4 1-7,-3 0-29,-3 3-17,-4 1-8,-6 0 11</inkml:trace>
  <inkml:trace contextRef="#ctx0" brushRef="#br0" timeOffset="464108.5455">20086 2813 32,'-6'10'221,"3"-1"10,1-1 6,2-1-94,4-1-63,2 0-31,1-1-13,0-1-4,3-1-9,-1 0 0,0 0-6,-1 1-4,0-1-4,-4 1-6,0 1 2,-4 3-4,-4 0 2,0 2-3,-4 2 4,-3 1-2,0 1 3,-2-1-1,2 0 1,4-1-1,-1-2 0,3 1-1,3-2-1,2 0-8,5-2 8,2-2 2,3-3-4,3-3-4,2-1-13,0-1 3,0-2-13,0 0-22,-1-2-16,0 0-27,-1-1-18,-3-1-43,-2-1-41,-2-1-5,-2-2 9</inkml:trace>
  <inkml:trace contextRef="#ctx0" brushRef="#br0" timeOffset="464701.5794">19941 2510 48,'-2'-15'151,"0"1"-25,-1 2-22,3-1-4,-3 3 55,2 2 55,1 0 36,-2 1 18,2 3 0,0 0 6,0 2-78,0 0-60,0 4-22,-1 1-44,-1 4-7,0 4-23,-1 0-2,2 1-14,-1 1-28,1 1 7,-2 0-7,0 1-4,2 2 9,-1-3 0,1 1 5,-1-2-5,0 0-16,1-4-4,0-1-12,0-3-11,0-2-30,1-2-26,-2-3-9,2-2 9,-1-6-5,2-2 0,-1-3 14,2-4 30,1 0 31,0-2-4,2-2 17,-1 3 28,1 0 26,0 1 16,3 1 4,1 3 11,-1 1 11,2 2-8,0 4-9,0-1-14,-2 5-11,2 2-11,-2 2-10,0 2-8,-3 2-1,-1 3-1,-3 0-1,-1 4-3,-3 1-6,-3 1-2,-3 0 2,0 0-2,-3 0-2,1-1 5,1-2-1,2 0 5,-1-1-7,2-1 0,3 0-1,-2 0 2,5 0 3,-1-2-4,2 1-6,1 0 20,0 0 12,2 0-9,1-1-15,-1 1-4,3 0-7,0-2-48,1-1-35,-1 1-30,0-2-28,2-2-41,-2-3-78,2-3-19,1-3-2,-1-1 17</inkml:trace>
  <inkml:trace contextRef="#ctx0" brushRef="#br0" timeOffset="464871.5891">20102 2414 324,'0'-1'410,"4"-1"23,0 2 12,2-1-105,1 0-163,1 1-86,4-1-44,0-1-25,3 1-8,0-1-28,1 1-51,2 0-72,-2 1-76,-1 0-114,-2-1-62,-2 0-15,-6 0 30,-1 0 64</inkml:trace>
  <inkml:trace contextRef="#ctx0" brushRef="#br0" timeOffset="465042.5989">20251 2403 31,'-3'11'353,"0"-2"36,1-2 13,0 1 13,1 2-172,-1-1-116,1 1-63,0 1-30,0 2-13,1-1-29,0 3-49,0 1-56,0 2-61,1 0-86,0 0-76,-1-1-25,0-2 24,0-2 42</inkml:trace>
  <inkml:trace contextRef="#ctx0" brushRef="#br0" timeOffset="465934.6499">20340 2285 136,'-1'-1'200,"0"0"-10,0 1-52,1 0-40,0 0-29,2 1-11,1 0-3,2-1-3,1 2 1,2-2 52,3 0 24,1 0 14,3 0-1,0 0-3,3 0-15,1-2-97,-1 2-79,-1-2-80,-2 1-66,-2 0-100,-4 1-38,-2 0 5,-4 0 35</inkml:trace>
  <inkml:trace contextRef="#ctx0" brushRef="#br0" timeOffset="466116.6603">20491 2367 97,'-3'13'336,"1"-3"21,1 2 11,1 0-28,0 0-167,0 2-85,0-1-43,0 3-17,1-1-16,-1 2-11,1 2-20,0 0-30,-2 0-32,0 0-40,0 1-39,-1-1-55,0-1-57,-2-1-13,-1-3 8,1-2 28</inkml:trace>
  <inkml:trace contextRef="#ctx0" brushRef="#br0" timeOffset="467079.7154">19529 1615 100,'-2'-3'230,"2"1"27,-2-2-14,2 2-38,0 1-1,-2 0 13,1 0 20,-2 1 17,-2 1 12,0 2 2,-1 2-5,-4 1-6,0 2-4,-2 5-14,-3 1-26,-1 1-33,-3 3-33,-1 0-42,-2 2-43,-3 1-29,-1 1-17,-3 0-11,-1 1-7,1 2-3,-2-1 5,0 0-4,1 1-6,2-2-4,1 0 31,2-1-17,3-3-7,2 0 12,1-2 5,1-1-16,2-3-32,2-2 31,2-2 30,-1 0 1,6-4-8,0 0 14,1-1-6,2 1-9,1-2-36,2 2-6,-1-3 8,-1-1 11,1 0-12,-1-1-1,1 0 21,4 0 10,-2 0 1,2 2-6,-1-1-4,-1-1 14,1 0-17,1 1-6,-1 1-13,0-1-6,0 2 34,0 1-13,3-1 19,3 2-2,0 0 9,3 3 2,3 0-11,4 1-5,1 2-17,3 0-1,2 0 0,2 3 8,2 1-2,2 2 3,3 1-1,2 0 2,2 2-2,0 1-1,1-1-3,2 2 41,1-1 10,-2 2-8,3-2-14,-1 1-4,0-1-3,1 2-10,-3-2-33,1 1-4,-1 1 18,0-2 35,-3 0-8,-1 0-33,-4-3 18,-3 1 16,-2-3-3,-5-2-69,-2-2-124,-5-1-154,-3-3-170,-6-1-135,-6-2-67,-4-5 1,-7-5 116,-6-4 148</inkml:trace>
  <inkml:trace contextRef="#ctx0" brushRef="#br0" timeOffset="468103.774">18075 1788 226,'2'-9'380,"-2"2"32,0 1-4,-1 2-90,0 4-73,-4 3-91,2 5-51,-5 3-23,0 6-27,0 2-9,-1 2 11,2 4-21,2 0-15,0 1-9,1-1-5,2 2 0,1-3-1,0 0 8,1 0-2,1-3-20,-1-3-5,0 0-19,0-3-15,0-2-18,-1-4-30,1-4-7,-3-3-24,2-4-8,0-3 1,0-6 4,0-4 8,2-3 21,1-5 27,2-3 25,1-4 16,3 0 14,-2-1 34,3 0 28,1 4 31,0 0 25,2 3 24,2 4 13,0 2 5,2 3-15,-1 3-9,3 4-21,-2 4-25,1 4-21,0 3-21,-4 3 0,0 6-13,-4 1-9,-2 4-8,-3 1 6,-5 2-1,-3 1 14,-3 2-7,-4-1-1,-2-1 18,-4-1-11,-1-2 1,-1-2-12,0-1 10,1-2-15,2-3 16,2 1-2,4-4 25,2 2-8,3-3 7,1 1 31,3 1-1,5 1-18,2-1-1,2 0 49,3 2-26,2-2-17,1 2 3,0-2-14,2 2-69,-4-2-63,5 1-9,-1-2-52,-2-2-90,-1-2-36,-1-3-37,-2-1-100,-1-4-36,-3-4 21,-2-3 48,-1-7 62</inkml:trace>
  <inkml:trace contextRef="#ctx0" brushRef="#br0" timeOffset="468295.785">18309 1883 111,'2'-13'435,"9"-17"1074,-5 25-1183,3 0-139,2 1-76,1 1-24,3 0-14,1 2 3,3 0 2,1-1-6,2 1-7,1 0-21,1-1-27,-2 1-54,-2 1-33,-2 0-39,-2 0-69,-4 0-72,-2-2-68,-4 1-61,-5-1-60,-5 0-7,-2 0 40,-2-1 56</inkml:trace>
  <inkml:trace contextRef="#ctx0" brushRef="#br0" timeOffset="468471.795">18513 1794 148,'-10'3'300,"1"3"42,1 2 35,1 4-72,1 3-58,1 4-36,3 1-34,0 1-27,0 2-33,1 0-38,1 0-33,0 0-18,0-1-10,0-1-7,0 1-5,0-3-13,0-2-30,0-2-53,0-2-58,0-5-72,0-1-75,0-7-86,1-2-21,2-6 22,0-5 46</inkml:trace>
  <inkml:trace contextRef="#ctx0" brushRef="#br0" timeOffset="468646.805">18624 1885 384,'10'-5'447,"-2"-1"27,1 2 16,2 0-116,1 3-170,2 0-99,1 0-49,2 0-22,2 1-12,0-1-9,1 1-7,1 0-2,53 1-172,-61-2-6,-3 0-73,-4-1-99,-4 0-67,-2 0-5,-5 0 38,-1-2 58</inkml:trace>
  <inkml:trace contextRef="#ctx0" brushRef="#br0" timeOffset="468820.815">18821 1830 239,'-5'5'344,"-1"3"24,2 3 21,0 0-100,1 5-95,0 1-43,-1 0-25,1 3-14,0 1-21,2 1-23,-1 2-52,0-1-89,0 0-106,1-1-145,0-1-76,0-3-38,0-1 4,1-8 62</inkml:trace>
  <inkml:trace contextRef="#ctx0" brushRef="#br0" timeOffset="469425.8496">21009 1584 42,'0'-3'123,"0"-1"-51,4 1-58,-2 2-67,2 2-34,0 1-18</inkml:trace>
  <inkml:trace contextRef="#ctx0" brushRef="#br0" timeOffset="470476.9097">21047 3374 122,'-3'-5'239,"2"0"12,-1 0-23,2 1-79,1 1-40,0 0-14,1-1-5,1 1-2,-1-1 1,2 1-12,0 2-18,2 0-10,-1-1-16,1 2-9,-3-1-12,2 1-1,1 1-10,-3-1-1,-2 1-5,1 0 3,-3 1 0,-1 1 0,-4-1-2,-2 3-9,-1 0-2,-2 0-2,0 0-3,-1 0 0,0-1 8,-1-2-3,3 0 1,0-1 6,3-1 4,1-1 2,1-1 2,0-2 10,3 0 8,2 0-1,2-2 0,1 0 7,1-1 2,1 0 12,1 0 3,1 2-1,1 1-1,0 1-11,-2 2-3,0 2-13,3 1-8,-2 2-4,-2 2 0,1 0-7,-3 2 4,0 1 6,-2 0 0,-2 0 6,-1 1 7,-1 0 17,-3-1 13,-1-2 15,-3 0 26,0-2 14,-1-2 33,0-1 54,0-2 16,2-2 10,0-3-8,2-1-9,1-3-26,2 0-57,3-1-36,2-2-26,2 0-4,1 0-12,2 2-17,1 0-12,3 4 9,-1 1 5,1 2-26,0 2-16,1 2-1,1 1 8,-3 2 7,-2 2-17,1-1-7,-4 4 0,0-2-4,-3 2 6,-1-1-29,-2 0 20,-3 1 5,-2-1 14,-3-2 6,-1 0-5,0-3 11,-3-1-31,4-2-60,0 0-114,3-3-109,2 0-141,4-4-97,5-4-23,5-3 43,2-4 105</inkml:trace>
  <inkml:trace contextRef="#ctx0" brushRef="#br0" timeOffset="472023.9982">21009 3366 87,'0'-5'106,"0"0"-23,-1 1-9,-1-1-1,1 1 1,-2 1-4,3 1-4,-2-1-9,0 2-8,2-1-8,-2 0-10,2 0-3,-1 1-7,1 0-2,0 1 5,-2 0-15,2 0 7,0-2 0,2 1 2,-2 1-1,0 0-2,0 0 9,-2 0-8,2 0-3,0 0-6,0 0 0,2 0-10,-2 0-4,1 0 4,1 1 2,2 1 1,0 0-3,3 1-5,-1 0 7,3 1-6,0-1-3,2 1 7,1 2 3,0-2 7,2 1 0,0 1-1,2-1 9,1 1-7,1-2 1,0 3 2,-1-2 6,1 0-1,0 0 4,0 1 1,-1 0-9,1-1 2,-1 1-3,0-2 3,-1 2-6,2 0 0,-1-1 1,0 0-2,1 1 4,-1-1-2,0 0 0,-2 0-9,0 3 3,1-1 4,-3 0-7,1 0 0,-1 0 1,0 1 6,-1 0-1,1 0-1,-1 0-2,0-1 3,1 2 4,-3-2-5,3 0 8,-2 2-1,2-3 0,0 2-1,0-1-8,0 0 11,2 0 59,-2-1 32,0 1 18,0 0 13,0 0 5,-2-1-6,2 1-69,-2-2-31,0 1-5,-1 0-10,3 1-2,-3-2 1,2 3 3,0-2-3,-1 1-10,4-2 1,-2 2-1,0-1-2,2 1-2,-2-3 0,-1 1-1,3 2 2,-2-1 0,-1 1-15,-1-3 22,1 1-7,1 0 13,0 0-6,0 1-7,1 0 13,-2 0-15,0 0-11,2-1 1,-1 1 1,1 0 22,0-1-1,1 0-9,1 0 22,-1 0-15,-1 2-3,1-2-16,-1 2-7,0-2-7,0 2 12,2-1 6,-1 0 4,0 0 3,1 0-16,1 1 20,-1 1-7,0-1-3,0 0 3,0 1 3,0-1 20,1 1 6,-2 1-23,1-2-9,-2 1-21,0-1 3,-1 0 16,0-1-16,0 0 14,0-1 9,0 0 12,-1-1-11,1 1-7,0-1-4,-1 1-13,1-2 8,0 2 4,1-1 6,-1 2-2,0-2 0,0 0 8,0 1-2,-2-1-18,1 0 11,-1 0 13,-2 0-2,2-1 19,-1 1-15,2 0 24,-1-1-37,2 1-8,-2 0 5,-1 1-9,0-1 2,0-1-1,0 1 31,-2 0 1,0 0 4,0-1-17,-1 1 2,0-1 3,0 1-12,0-1-11,10 7-12,-9-6 18,2 2-6,3 0 4,-2 0 7,5 2-17,1-2 8,-1 1 1,1 0 12,1-1-12,-1 0 0,-1 1 35,1-1-13,-2 1 7,1-2-8,-2 2 16,-1-2-10,-1 2-10,-1-2 27,-2-2 2,2 2 5,-1-1-6,-1 1 4,0-1-3,0 0-13,0 0-8,0 0-7,1-1-1,0 0-2,1-1-9,-1 1-15,0-1-17,-2 1-10,0-1-28,-2 0-95,-2-1-120,-4-1-116,-4 0-51,-2-1-27,-3-3 8,-3-1 89</inkml:trace>
  <inkml:trace contextRef="#ctx0" brushRef="#br0" timeOffset="475702.2086">20932 3985 40,'-4'-4'36,"2"2"6,-2 0-4,2 0 2,1 0 3,-1 0 1,0 1 1,1 0 6,1 1-4,-1 0-9,0-2-5,0 2-4,1 0-3,1 0-21,-1-1 5,1-1 4,0 2-3,-1-1-3,0 0 1,0-1 5,1-1 0,0 1 6,-1-1 7,0 2 9,0-2 1,0 0-1,0 1 6,1-1-2,-1 1 2,3-1-5,-2 2 3,0-2 1,1 1-7,0-1-3,-2 3-12,3-2 2,-2 1-13,1 1-1,0-2-1,1 2-4,-2 0 8,1 0-10,1 0 2,-2 0 1,1 0-6,0 0-3,0 2-3,-1-2 3,1 0 0,-1 1-5,0-1 8,0 0 5,0 2-1,-1-2 4,0-2 1,-1 1-3,-1-1 4,1 0 4,-1-1-11,-1 0-7,1-1 3,-1 0 11,0-1-8,1 1-10,1-3 11,-2 2 2,2-2 1,-2 0-9,2 0 3,-2-2 12,2 0 3,-2 0 19,2 0 14,-1 1 21,-1 0 27,2 2 22,0 1 16,-1-1 14,1 2-5,-1 2-21,0-1-25,1 1-28,1 1-21,2 0-39,0 1-6,2 1-2,-1 0-1,2 1-4,2 1 7,1 2 17,-1 1-2,5 0 18,-1 0 7,2 2 12,2-2-7,-1 3-10,1-2 11,1 0-14,-1 2-6,1-1-31,2 1 5,-1-1 1,0-1 14,0 3-14,0-3 1,0 1 16,-2-1-10,-1 0 10,0 0-31,1-2 9,-3 1-11,1 0 10,1-2 5,-2 0-13,0 0 1,-1 1 1,1-2 11,0 1 19,-1-1-7,1-1 9,-1 3 5,0-2-9,1 2-3,1-1-13,0-1-5,-1 2-1,0-1 5,-2-1 11,1 1-21,0 0 7,1 2 25,0-2 2,1 0 39,0 0-9,0 1 21,-1 0 10,0 0-23,0 0 21,0 0-34,0 0 2,1-3 14,-1 3-32,-1-2 12,-1 1-19,0 1-12,-2-2 0,2 1 6,-1 1 5,-1 0 6,4-2-24,-1 1 39,-1-2-49,3 4-9,-3-1 31,1 0-19,-2 0-10,1-1-55,-2-1 72,2 1-23,-2 1-13,2-2 18,0 2 3,-1 0 42,1 1 0,0 1-19,0-1-11,0 0 7,1 1 29,4-1 9,-3 1-20,-1 1 29,2-1 18,-2 0-14,2 0 5,-1-1-48,0 1-3,0-1 10,0 1-43,-1 2 11,2-1-35,-2 0 35,1-1 18,1 2-12,0-1 20,0-1-15,1 1 19,0 0 0,1 0-17,-1 0 2,0 0-2,0 1 5,0-2-2,0 2-10,0-1-1,1 1-1,-3-1 2,3 1 3,-1-1 3,0 1-5,1 1 4,0-2-5,0 1 2,0 1-2,1-1 0,1 1 0,-2 0-2,2 0 6,0-1-6,0 3-12,-1-3-10,0 1 8,-1 0 16,0 0-13,-1-1 44,0 2-3,0-2 6,0-1-11,0 0-7,-1 0 8,-2-1-38,1-1 43,-1 2-13,0-2-2,1 1 3,-3-2-1,1 1-18,1 0-10,1-1 33,-1-1 3,2 2-5,-4-1-19,3 0 24,-2-1-37,1 0 4,-2 0-9,0 0 9,0 1 24,-1-2 5,2 1 8,1-2-18,-1 3 6,2-2-19,0 1 3,2-1 13,-1 2 13,0 0-13,0-2 10,0 1 3,-2-1-28,2 1-19,-1 0-12,0-1 19,2 0-38,-2 0 52,0 1 1,1 1-20,-1 0 15,3 0 1,-1-1 32,0 1-35,0 0 15,0 0-14,0 0-28,0 0 0,-1-1 39,1 1-14,-1 0-4,0 2 38,0-1 34,0 3-14,0-3-42,-1-1 5,0-2-28,1 2-13,0-2 8,0 1 14,0-1 18,-1 0-3,0 1 16,-1-1 10,0 0-18,-2-2-25,-1 2-2,-1-1-2,0-1-19,0 1-113,-1-2-122,1 2-214,-2 0-156,1-4-68,-2-4-5,-1-5 85,-1-7 110</inkml:trace>
  <inkml:trace contextRef="#ctx0" brushRef="#br0" timeOffset="480079.4589">21113 4904 21,'-6'-5'123,"0"2"-44,0-1-37,0 0-20,0 1-18,1-1-30,1 2-44,1-3-28</inkml:trace>
  <inkml:trace contextRef="#ctx0" brushRef="#br0" timeOffset="480318.4726">20985 4839 84,'-6'-1'140,"1"0"-36,-1-2-19,0 0-13,2-2-5,-1 0-15,2 3-8,-3-2-8,5 1-2,-2 0-7,1 0-11,1 2-7,-2 0-4,2-1 0,0 0-4,-1 0 1,1 1-2,-2 0-1,3 1 1,0 1-1,0 2-5,-2 1-13,0 1-20,1 2-39,0 1-59,-2 2-30,1-2-13</inkml:trace>
  <inkml:trace contextRef="#ctx0" brushRef="#br0" timeOffset="480936.508">20867 5084 110,'-3'4'180,"0"0"4,1-2-84,1 0-49,0 1-23,0 1-15,2 0-8,0 3-4,0 0 1,1 3-2,0 0 0,0 4 0,0-2 1,-1 5-4,0-1 3,-1 5 2,-1 0-2,-1 4 2,0 1-2,-1 3 1,-1 1 1,1 1-2,-1 3 0,0-1 0,2 2 0,-1 1-2,1-1 1,1 2 4,0 0 1,1-1 2,0 0 0,1-3-1,1 2-3,-1-6 0,1 2-2,-1-2 0,0-3-2,0-3 7,1-1 2,-2-1 7,-1-2 4,0-3 1,1 0 7,0-2-11,-1-2 0,0-2 2,1 0-5,-3-1-5,3-2-1,-1 1 4,-1 0 4,2-1-13,0-2 5,0 2 3,1-2-7,0 1 7,-1 0 4,0 1 4,0 0-2,0 0 5,0 2 7,0 1 2,0 1-9,1 0 2,1 0-13,1 2 7,0-1-3,0 0 6,1 0 1,-2 1 12,1-1 12,-1 0-4,0 1 8,1-1-7,-2 2-3,0-1-8,0 1 2,-1 0-6,-1 1-6,2-1-4,-1 1 8,0-1-9,3 1-7,-2-4-8,1 2 0,0 1 6,1-1-6,0 0 4,0 2 2,-1 0 13,0 0-6,0 2 1,0 0-4,0 0 2,-1-1 1,2 0-15,1 0 1,-1 1-21,1-3-27,-1 1-24,1-1-35,2 1-43,-2-3-90,3-4-31,-4-2 0,1-5 7</inkml:trace>
  <inkml:trace contextRef="#ctx0" brushRef="#br0" timeOffset="481799.5573">23320 5591 77,'3'-14'157,"-2"1"-34,1 1-12,0 2 1,0-1-8,0 3-8,0 1-10,-1 3-22,3 0-8,-2 2-10,2 1-11,-2 2 4,1 3 6,0 2 27,-2 3 10,1 3 24,-1 3 23,-1 4 16,-2 1 11,1 6 0,-1 3 16,0 3 8,0 5 6,2 1 16,0 4-1,0 2 5,2 1-14,1 3-15,-1 2-15,0 1-20,4-2-16,-1 1-18,-2 0-23,1-2-21,2 0-23,-1 0-19,1 0-8,-1 1-9,1-2-4,-1 0 2,0-1-4,1 0-1,1 0 2,-1 1 0,1-2 0,1-1-7,-1-1 3,1-2-5,1-2-10,-1-3 15,0-1-2,0-3 7,-1-2 8,-3-3 6,-1-2 6,1-4-2,-3-4-6,-1-3-10,-1-2-14,-1-4 3,-1-4 3,-2-1-6,1-6-90,-1-1-149,-2-4-135,1-4-133,1-4-129,0-4-66,0-9 58,-2-4 143,-1-7 126</inkml:trace>
  <inkml:trace contextRef="#ctx0" brushRef="#br0" timeOffset="482627.6047">20996 4873 26,'-8'-11'107,"0"1"-10,2-2-3,-1 1 0,1 1-7,1 0-6,0-1 15,1 2 5,0 0 69,1 3 33,0 0 13,3 1-6,-3 4-7,2 2-19,1 3-74,-1 6-50,1 5-16,0 8-5,-2 4-14,4 7 13,-2 5 0,0 7 12,1 4-8,-2 6 2,-1 6 11,0 5-5,0 1 3,-1 5 12,1 2 41,2 0 39,0 5 25,1 1 19,0 2 8,2 2-14,-1-1-27,2-1-29,1 1-18,-1 1-24,2 0-20,-2-2-11,2 0 10,-1-1-16,0-1-16,1-6 0,-1 0-2,-3-7-5,2-3 5,-3-5-10,1-4-10,0-5-11,-2-5 7,0-5-21,-1-6 11,-1-5-21,2-6-4,0-4-38,0-4-127,2-8-63,2-8-186,0-7-152,2-9-88,5-7-13,-4-10 91,5-8 75,0-7 137</inkml:trace>
  <inkml:trace contextRef="#ctx0" brushRef="#br0" timeOffset="485114.7469">23232 5008 35,'0'-1'98,"2"0"-16,-1 0-15,1-2-14,0 2-16,1-2-10,0 0-7,0 0-9,1 0-3,-2 1-19,2-1 12,-2 0 1,0 1 8,0-1-10,0 0 0,0 1 15,-1 1-18,0-1 10,-1 2-11,1 0 6,-1 0 0,0 1-6,0-1 11,0 1-14,0 0 5,0-1 4,1 0 3,-1 0 1,0 0 4,0 0 3,0 0 12,0 0 0,-1 0 1,0-1-1,0 0 5,-1 1-2,1-1-20,0 0 0,0 1 14,0-1 2,0 0-3,0 0-6,1 1 5,-1-1 4,1 0-14,0 1 5,-2 0-7,2 0 5,0 0 1,-1-1 6,1 1-7,0-1 0,0 0 1,0 1 6,0 0 7,0-2-1,0 1 11,0 1 0,0-1 1,-3 0-2,3-1-9,-1 2-5,-2-1 0,1 0-9,1 1-2,-2-1-4,1 1 0,-1 1-3,0-1 5,-1 2-3,-1 0 2,2 0 6,-2 1-1,0-1 6,0 1-11,-1 1 10,-1-1 8,-1 2 6,-2 1 6,1 0-4,-2-2 10,-1 3 3,-1-1 0,1-1-6,-1 2-3,-2-2 4,0 2 45,0-1 22,-1 1 4,2 0-1,0 0-2,1 0-5,-1-1-60,-1 2-36,0-2-2,0 3 4,0-2 4,-1 0 1,0 0 14,0 0 9,-1-2-20,0 1-11,-2 0-14,1-2-3,0 3-2,-2-3 5,2 2 9,0-1 6,-2 1 0,0-1-1,0 1 10,-1 0-1,0 0-5,0 0-3,-1 0-7,0 0 8,1 1 2,-1 1-21,-1-3 9,0 2 2,-1 0 20,0 0-9,0 1-15,1-1 11,-1 0 14,1 2-3,0-1-4,0 1-6,0-1 3,2 2 1,0-2-18,-1 1-6,2 1-8,0 0 14,2-1 6,-2 1 2,0-1-4,2 1 3,-3-1 4,1 2-7,1-3 3,0 1-7,-1 0 11,1 0 7,-2-1-2,-1 1 20,0 0-12,1-1-7,-2-1-2,1 1-9,0 0 22,0 0-28,0-1 6,3 1 6,0-2-5,2 2 1,1-3-4,2 1 0,0 1 21,2-3-7,-1 1-2,1-2 5,2 1-11,1 0 1,0 0-18,2-2 15,-1 1 1,0 0-10,0 1 12,0-1 6,-1-1 0,1 1 2,-1 0 2,1-1 9,0 2-23,-2 1 2,-2-2 36,0 3-25,-2-1-8,-1 3 3,0-1 8,-2 0-17,-3 0-31,1 1 19,-1 1 7,2-2 2,-2 1 12,0 1 7,0 2 5,2-2 7,-2 0-10,2 0 8,1 1-44,-1-2 9,1 1-16,0-2-12,1 0 9,2 0 13,1 0 29,1-3 0,1 1 5,2-1 0,2-2 9,1-1-30,1 2-4,1-3-9,2 3 20,-2-3-7,3 0 32,-2 0 47,0 0 54,1 0 10,-1 0-1,-2 1-4,0 0-38,-3-1-33,-1 1-58,-1-1-1,0 1-25,-1 0-3,4 0 10,-3 0-8,2-1 39,0 1-15,1 0-12,2-1 8,1 0-2,1 2 1,0-2-29,0 1 14,0 1 19,2-2 4,-2 0-16,1 2 19,0-2-9,1 1 14,-1 1-16,2-2-15,2 1 6,-2 0-18,1 0 40,0 0-38,0-1 6,1-2-1,-2 0 12,0 0-23,0-1-81,0 0-42,1-1-39,0-1-57,1 0-105,1-1-78,3 1-75,-2 1 3,0 0 6,-1 2 59,1-1 91</inkml:trace>
  <inkml:trace contextRef="#ctx0" brushRef="#br0" timeOffset="485652.7777">21462 6099 279,'4'11'319,"-1"-3"4,-1-1 2,6 13 7,-6-18-326,0 1-23,3 1-29,-1 1-46,3 0-58,0 2-90,1-1-37,-3 0-8,0-2 9</inkml:trace>
  <inkml:trace contextRef="#ctx0" brushRef="#br0" timeOffset="485836.7882">21429 6406 14,'-9'22'369,"1"-7"5,2-2-16,1-3-29,2-1-189,1 0-168,1-2-111,2 2-52,2-2-70,-1-1-16,3-2 8,2-1 17</inkml:trace>
  <inkml:trace contextRef="#ctx0" brushRef="#br0" timeOffset="486041.8">21506 6759 107,'-3'20'252,"2"-1"-6,0-3-30,2 2-148,-1-1-176</inkml:trace>
  <inkml:trace contextRef="#ctx0" brushRef="#br0" timeOffset="486940.8514">21133 7241 70,'-6'-7'145,"0"-1"-40,-1 1-39,-1 0-23,1 1 5,1-1-7,0 3-5,1-2 9,1 0 0,0 3 1,1-2-8,0 3 9,0 0-1,2 0-6,0-1 11,0 3 10,0-3-1,0 1-6,0 2-12,1 0 1,1-1-15,0 1-11,2 1-4,0-1 1,1 2 12,3 1 2,0-1 20,3 1 2,1 0-2,0 1 2,2-1 6,1 1 10,1 2-3,1-2 1,1 2 17,0 0 5,1 1-11,-1-1-9,0 2-9,0-1 8,1 1-14,1-1-8,-1 2-5,0-1 3,0 2 2,-1-1 14,2 0 12,-1 0 12,2 0 30,-1 1 30,1-1 7,1 1-13,2 0 1,-1-1-4,1 0-13,1 0-33,-1 0-6,1 1-6,0 0-15,0 0 4,-1 1-12,1-1-4,-2 2-10,1-2 0,0 3 11,-1-1 9,1 1-14,1-1-7,0 0-9,-2 1-18,3-1-11,-2 0-19,2 2 14,-2-1 1,1 0 11,1 0 22,-1 1-3,1 0-4,-2-1-15,1 1 0,-1 0 1,1 1-10,-1-1-4,0 0-4,1 0 12,-1 0 0,2 0-2,-1-1-9,0 2 15,0-3 3,1 2 13,-2-1-24,1-1 6,-1 0 6,1 0-13,-1 0-2,1-1-10,0 0 22,-1 1-19,1-3 4,-2 4 6,0-2-1,0 2-3,0-1 1,-2 2 7,1-2-2,0 2-11,0-1-6,-1-1 9,2 0 2,1 0 16,-1 0-5,1-1 7,3 1 0,-1 0-3,1-1 10,0 3-12,0-1 3,-1 0 3,-2-1-3,0 2-5,-1-1-7,0 0 5,-4 2-5,3-2 7,-2 0-5,-1 0 0,-1 0 10,-1-2 5,-3 1-2,0-2-23,-2-2 2,-1 0 10,-2-1-18,-2-2-17,-1-1 8,-1 0 44,-2-2-1,2 0-7,-2-1-1,1 0 13,-1-3-32,1-1-92,-1-2-135,4-1-134,-3-1-113,2 0-142,1-3-47,-1-3 26,1-3 119,-1-2 125</inkml:trace>
  <inkml:trace contextRef="#ctx0" brushRef="#br0" timeOffset="487801.9006">23391 7215 60,'-3'-12'82,"1"1"-12,1 0 3,0 1-10,-1 0 9,1 3-10,1-1 0,0 1-4,0 2 4,0-1 11,0 1-5,0 2-3,1-1-14,-1 1 4,0 0-15,0 1-12,0 2-8,0 2-14,2 1 3,-1 0-13,-1 3 0,1 2 0,1 1 0,-2 3 2,0 3 5,3-1 4,-2 4 5,-1 2 7,1 1 8,1 3 9,0 0 10,0 2 7,-1 2 10,1 0 7,-1 1 0,1 1 6,1 3 2,-1-1-6,0 3 1,1 0 6,0 1 22,0-1-4,0 1 9,1-1 22,-1 0 21,-1 0 2,2 1 8,-1-1 9,0 1 38,-2 1-2,1 1-2,-1-1 12,-1 1-35,-1 1-20,-1 0-51,1 1-36,-1 0-34,0 0-26,-1 4-19,0-3 3,0 1 4,0-1-1,0-1-5,1 1-6,-1-1 8,0 0 20,0 1-14,0 1 7,1-1-2,-1 0 1,0 1 4,0-1-22,0-1-2,2 1 9,-2-1-2,1 1 15,0-1-8,-1 1-2,2-1 12,-2-2-7,1-2-4,1-2 8,-2-3-4,2-3 0,0 0 15,0-4-11,0-1 0,-1-2-27,1-3 36,-1-1-9,1-2-28,1-2 22,0-4-10,0-1-59,0-3-190,0-3-127,1-2-123,1-3-145,-2-6-56,3-6 28,-2-5 143,1-6 128</inkml:trace>
  <inkml:trace contextRef="#ctx0" brushRef="#br0" timeOffset="488776.9564">20964 7096 63,'-3'-7'108,"0"2"-21,-1 0-22,1 0-4,0-1 2,2 2 3,-2-1-14,2 2-2,-1-1 9,1 1-7,1 0-8,0 2-14,0-2 2,0 2-10,-1 1-7,0 1-15,0 2 1,1 3-2,0 2 5,0 1 3,-3 5 6,2 2 15,0 2 5,-1 3 9,-2 3 5,4 5 10,-3 2 8,0 3 14,-1 3 10,0 1 15,-1 3 10,1 4 16,0 0 10,1 1 13,0 0 0,0-3 9,1 3 13,-1-2 11,1-2 18,1 1 7,1-1 5,0 1-4,1 0-15,1 0-35,-1 1-63,2-2-18,0 0-47,-2 0-8,2-1-13,-3 2 1,1-1 25,0 0-5,-1 0 22,1-1-25,-1-2-12,0 0-8,2-3-8,-1-2-12,0-2-3,0-1 25,1-5 0,-1-2-6,-1-3 2,0-5-2,-1-2 5,1-3-8,0-2-4,1-7-81,1-3-142,1-5-123,1-6-101,0-5-103,0-4-111,4-6 23,-2-7 103,3-5 107,0-6 89</inkml:trace>
  <inkml:trace contextRef="#ctx0" brushRef="#br0" timeOffset="491566.1159">21047 7699 87,'0'-6'192,"0"1"25,1-1-47,-1 2-11,0-1 16,2 1 23,-1-1 3,-1 2-14,2 1-14,-2 0-24,0-1-34,0 2-38,0 1-24,1 0-5,2 0-15,1 3-6,3-2-5,1 3 2,3 1 0,1 0 4,2 2 0,0 1 1,2 0 2,0 1 1,2 1-4,2 1-3,-1 1-5,2 1-3,-1-1-4,3 1-6,2 1-1,-1-1-4,1 1 3,-1-1-5,4 1 1,-2-1 2,0 2-2,1 0 0,1 1 2,-1 0-3,1 0-2,-3 2 0,2 0 2,1-1 0,0 0 1,-1 0 0,1 0 3,-1-1 14,2 0 15,-1 0 6,1-1 9,-1 1 16,2 0 12,0 0-8,1-1-5,1 1 4,2 0 1,-1 0-7,1 2-6,2 0 15,0 1-8,-1 1-16,0-1-4,2 1-16,0 1 2,-1 1-23,0 0-8,0-1 15,0-1-3,0-1 18,-1 1-19,1-1 12,0-1 2,1-1-15,-2 1-21,2-1-6,-2-1 53,0 2-18,0-1-1,0-1 2,-1 0 14,0 0-7,0 0-31,-2 0 2,-2 1 2,3 0 20,-4-3 14,0 2 14,1 0 18,-2 0 0,2 0-7,-2 1-22,0 0 12,-1-1-33,-1-1-39,-2 0 7,0 0 16,0-2 4,-1 0-9,-2-1 8,-1 0 12,-3 0-2,-2-3-31,-2 0 12,-2-2 12,-1-1 2,-3-1-2,-2-3 6,0 1 29,0-1-2,-3 0-23,-1 0 27,-1-1 15,2-1 12,-1-1-30,1-1 4,0 1 19,0-1-18,2-1 5,-1 0-24,-1-2 12,1 3-20,-1-1 19,1-1-21,-2 3-37,1 0 13,-1 0-10,0 1 9,-1 0-13,0-1 6,0 1 0,0-2-6,-1 2 13,1 0-48,-3 0-62,0-1-65,-1 1-21,-1-1-13,-4-1-1,0-1 10,-2 1 42,0-1 66,-4 0 33,1-1 12,-1 0 10,0 1 23,-2-3 22,1 0 19,1 1 13,-1-4 40,2 1 46,1-1 32,1 1 53,1-4 25,1 0 47,3 0-25,1 0-48,5 1-35,-1 0-37,5-1-54,2 2-73,1-1-5,5 1 11,1 1 17,2 3-13,0 1-10,-1 1 14,-2 3 9,0 2-13,-1 3-33,-1 1 9,-2 2 12,-3 3 1,2 2-25,-4 0 15,-1 0 43,-3-2-13,-2 2 1,-2 2 17,-1-2-26,-3 2 7,-2-2-9,-4-3-12,-1 0 5,-1-1-20,0-2 47,1-3-14,2-1-51,-1-4 34,3-1 20,2-4 5,1 0-45,3-5-7,3 0 39,1-2-20,3 1-16,2 0 5,3 2 35,1-1 23,3 3-18,2 1-25,2 2 20,0 2-6,1 2-12,2 5-7,-1 3-15,1 2 28,-1 4-31,-1 0 10,-3 0 16,-2 2 2,-4 1 27,-2-1-17,-5 1 5,-1-2 1,-4 1-2,-3-1-7,-4-2-30,-2 1 21,-2-4 12,-2-1 13,2-3-13,1-3 20,3-2 15,3-4-8,2-4-26,5-1-29,4-3 15,3-2-24,4 0 13,2 0 1,3 0 22,2 1-9,1 2-1,1 3-10,-1 3-7,1 2-4,-1 4 3,0 2 17,-1 3-6,-2 2 10,-2 1 2,-1 2-11,-2 0-8,-5 1-2,-1 1-5,-3-2 1,-5 0 8,0 1 6,-6-2 8,0-1 4,-2-2 2,1-2 5,0-2-3,4 0 1,-1-4-21,4 1 19,3-4-1,3-1-21,3-1 9,2 0 0,2-2 14,4 1-32,-1 2 0,4 0 20,-3 3-12,0 1-21,1 0-13,-5 2-7,0 2-8,-1 0 3,-2 1 2,-1 2 2,-5 2 18,-2-2 9,-2 2 19,-4-2-7,-2 1 40,-1-1 16,-3-2-4,0 0 11,2-1 13,1-2 12,1-1-3,4-2-22,3 0 4,3-4 21,3-1-22,3-1-19,5 1-40,1 0 32,2 2-17,0 2-34,0 0 1,0 3 2,-2 1 7,1 4 0,-2 1-9,-1 0-7,-1 4-3,-3 1 1,-3 0 4,-2-1 1,-2 2-10,-1-2 29,-4 3 8,-1-4 12,-1 1-2,-3-3-5,0-2 10,0-2-30,1-2 27,3-3-7,4-1 23,1-1-13,2-5 22,4 0 5,4-3-24,2 0-4,4 1-14,2-2 1,0 2-19,2 2 18,-1 2-13,-1 2 15,0 3-22,-2 1 13,-2 2 42,-2 2-14,-3 1 16,-2 1-22,-1 3 16,-2-2-8,-3 1-7,1 0 6,-1-1 3,0-2 17,1 1 15,0 0 2,-1-1-25,1 0 12,0-3 11,0 0-14,1 0-11,0 0-5,1 0 3,-2 0-11,3 0-22,0 0 5,0 0-7,0 0-3,0 0 25,0 0-40,0 0 13,0 0 28,0-2-42,0 4 14,-1-2-21,2 0 47,-1 2-11,0 0 4,2-1 37,-1 1-15,-1-3-16,0 1-41,0 0 8,1 1-27,-1-1 6,0 1 7,2 0 14,-2 0 46,0-1-5,0 1-4,0-1 3,-2-1 11,2 1-3,-1 0-12,1-1 12,-3 0-3,3 0-25,-1-1 3,-1 0 19,2 1-8,-1-1-20,-1-1 7,1 1 20,-1 0 1,2 0-15,-1 1-15,0-1 20,1 0-21,-1 1 12,-1 1-18,2-2 6,-1 1 24,0-1-8,1 1 15,-1 0 0,1 1-5,-1-1-6,1 1-12,1 1-2,0-1 1,1 2 6,1-2 10,-1 2 15,1-1-39,-1-1 10,1 0 3,0 0-14,1 0-2,-3 0-10,3 0 37,-4 0-8,2 0 0,-1 0-7,0 0 1,0 0 10,0 2-22,-1 1 14,0-1-8,-2 2 7,1-1 12,-2 2-13,0-2 1,-1 0-8,0-1 7,0 0 14,-1 0-34,0-1-6,1 1 11,0 0 12,1-2-8,1 0-26,2 0 9,0-2-1,3-1 12,1-1-9,2-1 7,2 0 6,1 1 23,-1-1 10,1 0-17,0 2-3,0 0-26,-1 1 12,0 0-39,0 1 25,-1 2 15,-2-1 4,0 2 45,-1 2-18,0-1-10,0 1-6,-4 1-8,1 1-1,-2-1-26,0 0 11,-2 0 48,2-1-15,-2-1-6,-1 0 4,0-2-6,-1 2 6,-1-3-16,-1 0 10,-1 0 14,1-3-4,-2 2-10,3-2 30,0-1-1,2 0-22,1 0-9,1 1-10,1-1 11,3 1-36,1-1 5,1 1-15,0-1 13,2 1 18,0 2-2,0-1-4,0 2 5,0 0 25,0 3-11,0-1-14,-1 1 0,-1 1-21,-3-1 0,2 0 5,0 1 3,-3 1-16,1-3 13,-2 2 51,-2-1 4,0-2-12,-2 1-2,0 0 18,-2-2 5,1 0-18,1 0 0,-1-2-3,-1 0-3,1 1-1,1-2-44,-1-1-40,3 2-91,2-3-145,0-2-116,0-2-63,0-2-8,4-2 17,0-3 75</inkml:trace>
  <inkml:trace contextRef="#ctx0" brushRef="#br0" timeOffset="510849.2189">23375 8950 78,'-4'1'193,"1"-1"-9,-2 1-16,-1-1-9,4 1-11,-1-1-14,1 0-12,-1 0-6,1 1-6,0-1 3,0 0-8,1 0 1,1 0-3,0 1-3,-1 0 6,-1 0 6,1 0 10,1-1 1,0 0 5,1 0 0,2 1-21,0-1-12,1 1-14,2 0-6,1-1 8,2 2 17,1 0 35,3-1 17,4 1 15,1-1 2,3-1-10,5-1-43,2-1-34,2-1-23,4 1-21,2-2-18,2 0-16,0 1 0,2-1-4,0 1-4,2-1-3,1 0 4,-1 1 0,0 0 4,1 1-2,-2 2 1,-1 0 4,1 2-7,-2 1-3,0 2 0,-2 2 4,-1 0-4,-1 2-4,-1 0 4,-1 0 5,-1-1 0,-2 1 0,-1-3-1,-1 0-2,-3-1 9,-2-2-5,-1 1-1,-3-2 5,-1 1 5,-4-3 5,-1 0-5,-3 1 16,-3-1-7,-1 0 19,-1 0 3,-2 1 7,-1-1-11,0 0-15,-1-2 4,-1-1-20,0-1-22,-1-1-20,-3 0 13,-1-2-46,-1 0-195,-6 1-164,0-1-136,-6 2-107,-3-1-67,-2 0 20,-3 0 179,-1 0 153</inkml:trace>
  <inkml:trace contextRef="#ctx0" brushRef="#br0" timeOffset="511445.253">23851 8741 8,'5'-11'216,"-1"1"23,-1 0 15,0 3-57,-2 1 13,2 1 47,-2 3 40,-1-1 31,-1 2 8,-2 1 3,-1 1-22,-3 2-54,-1 2-37,-2 2-36,-2 2-27,-1 1-23,-2 2-36,-2 0-25,-1 0-35,-2 2-17,-2 0-6,0 1-14,-2-1-6,2 0 0,-1 0 3,2 0-4,1-1 2,2-1 4,0 0-9,1-2 6,4-1 1,-1-1-1,3-1-3,1 0-3,3-2 6,0-2-1,2-1-9,2 0 1,-1 1 2,2-2 15,0 1-5,0 0 8,2 0-1,-1-2-9,0 1-17,1-1-10,0 0 9,0 2-8,1 0 3,1 3 4,3 0 21,1 2 2,1-1 4,3 2 0,4-1-6,1 3 6,5 0-6,3 0 4,2 2-10,1 0 1,1 0 8,2 0-5,-1 0 9,1-1-5,-3 0 5,1 1-16,1 0 6,-4-2 10,0 2-31,-2-2 10,1 0-11,-3-1 12,-2 0-16,-1-1-3,-3-1 28,-3-2-7,-1-2-42,-3 1-181,-3-4-189,-2-2-171,-3-3-94,-4-7-47,-2-7 22,-4-5 168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4095.875" units="1/cm"/>
          <inkml:channelProperty channel="Y" name="resolution" value="6553.3999" units="1/cm"/>
          <inkml:channelProperty channel="F" name="resolution" value="10E-6" units="1/cm"/>
        </inkml:channelProperties>
      </inkml:inkSource>
      <inkml:timestamp xml:id="ts0" timeString="2023-12-25T02:46:36.94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11325 4951 78,'1'0'96,"-1"-1"-21,0-2-7,-2 0-7,2-3-2,-1 1 6,0 0 8,0 0 7,-1-1 0,1 2-2,0-1-6,0 0-6,1 0-9,-2 1-8,0-1 36,1 2 17,-1-2 8,1 3-1,0-2-1,1 0-4,-2 2-45,1-1-27,0-1-13,-2-3 44,3 7-24,0-2 8,0 1 10,-1 0 10,1 0 1,0 0-3,0 0-1,0 0-10,0-1-10,0 2-13,2-2 13,1 2-44,0-1 0,0 0 0,1 0 1,1-1 3,1 2 0,0-1-4,2-1 1,1 1 4,0-1-4,2-1 0,0 0-3,2 0 2,-1 0-1,0 0 2,1 0-3,0 0 2,0-1 0,1 2 0,1-1 0,-1 1-4,2 1 4,1-1 0,-2 1-1,0 0 0,2 0-2,0-1 3,1 2 0,0-3 0,0 2 1,2 0-1,-2-1 2,2 0-5,-2 1-1,2 1 3,-3-1 1,4 1-4,-1 0 4,0 0 6,1 0-2,0 0 1,0 0-4,3 0 3,0-1-2,1 1-2,0-3 4,1 2 2,2-2 3,0-1 3,1 0-3,0 1 2,0-1-1,-1-1 0,-1 0-1,0 3-2,-1-2 2,-1 2-9,-1-1-1,0 1 0,0 1-3,0-2 2,1 2-1,0-2 7,2 1 3,-1-1 3,1 0 1,1 0 1,1-2-1,-1 1 0,-1-1-1,2 1 3,-1 0 17,-1 1-10,-1 1-8,0 1-3,0-2-11,-2 3-4,-2-2-11,3 2 5,-3 1 6,1-1 7,-1 1-1,1 2 0,1-3-7,-2 1-13,3 0 10,-2 0-20,0 1 18,-1-1 11,0 0 6,1 0 21,-1 0-7,1 0 16,-1-1-7,1 2-11,-1-1-4,1 0-6,0-1 0,2 3 2,1-3 1,0 0 1,0 0 4,2 1 3,-3-1 1,0 1-8,0-1-2,0 1 0,-1-1 0,-2 2 2,1-1-20,1 1 24,-1-1-8,3 2 12,-2-1 6,0 0 45,0 1 7,-2-1-17,1 1-22,-2-1-7,2 1-15,-5 0-68,1 0 29,2 1 7,-2 0 27,0 1 4,2 0 19,-1 0 37,1-2 12,1 2 8,0 0 11,1-1 3,-1-2-4,0 0-14,-1-1-17,2 1-16,-4 0-4,1 1-1,-2 0-14,-1 0 1,-1-1-8,-1 1-3,-1-1-7,-1-1-5,-1 2 4,-2-1-3,0-1-2,-3 0-3,0 0 4,-1 1 4,-4-2-4,1 1 3,-1-1 6,-2 0-15,3 0-104,-1 0-124,0 0-204,-1 1-177,-1-1-96,-3-7-37,-5-8 72,-4-13 107</inkml:trace>
  <inkml:trace contextRef="#ctx0" brushRef="#br0" timeOffset="225743.9118">10943 3447 114,'-1'-13'203,"-3"-3"-9,4 1-3,0 0 19,0-1 10,3-1 9,-2 0-16,0 2 11,-1-2-23,0 3-21,0 2-27,-1 2-37,1 3 5,0-1-20,-1 1-6,0 2-3,-1 1-28,2 1 12,0 2-40,0 3-30,2 2-18,0 3-11,1 5 14,-1 4-8,1 2 18,0 4-10,-1 5 2,-1 4-28,3 4 15,-3 2-8,1 5 5,-1 1 20,-1 6-13,2 3 37,-1 3-32,1 2 29,0 0-6,-2 0-22,0-2 28,0-1-27,2-1 58,-1 0-42,1-4-21,0-1 26,2-3-12,0-3 57,0-3-48,2-2-25,-2-3 23,-3-3-20,2-5 15,-2-4-48,1-4-4,2-4 63,-2-3 0,1-3 34,-2-1 6,-1-2 7,2-2 20,-2-3-42,0-2-44,2-3-45,-2-4-62,1-4-66,0-2-101,0-4-93,-1-3-74,-2-5-25,-1-6 9,1-4 42,-1-3 89</inkml:trace>
  <inkml:trace contextRef="#ctx0" brushRef="#br0" timeOffset="227101.9895">10998 3386 52,'0'-28'189,"0"3"23,-1 1-29,-1 2-8,0 3 16,2 3 8,0 3-15,0 2-19,1 4-36,1 1-17,0 1-50,1 0-27,3 2-4,3 0-4,3 1-14,3 0-8,4 1 26,1 0 13,5 1-6,1 0 1,2 0 10,3 0-4,2 0-2,3-1-11,3-1-6,1 0 2,4 1-1,2-1-6,1 2 6,2 0-4,1 0-4,1 0 1,1 2 13,4-1-28,-1-1-13,3 0 8,1 2-28,2-2 17,0 0-17,1 0 40,0 1 11,-1 1 37,2-1 27,0 0-48,0 0-10,1-1 8,1 0-32,0 0-43,0-1-15,-1 0 31,-1 0 1,-4-1-11,-2 1 25,-2-1 4,-1-1 54,-1 1-4,0-1 12,-4-1-20,-1 2-35,-2-1-28,-5 3-8,-1-2 1,-3 1-6,-1 1 30,-5 0 23,-1 1 19,-5 1-7,-2 0-16,-1 1 2,-4-1-53,2 1 19,-3 0-2,-4-2 4,-1 2 24,-3-3 8,-4 3 35,0-1-15,1 1 11,-1-1-44,2 0-13,-3-2 12,-1 1 8,1-1-38,-2 1 12,1 2 10,0-1 12,-1 0 11,2-1-20,1 3 43,-1 2-30,0 2-9,0 2 8,-1 0 30,3 4-3,0-1-55,-1 0 24,2 1 34,-2 0-33,0 1-47,3 0 2,0 1 82,1 1-16,1 0-60,-1 0 1,-2 2 20,1 1 31,1-1-31,0 0 10,-1 1 52,0 0 4,0-1-26,-1 1-12,-1 0 13,1 3 15,-2 0 21,1 1 37,-1 1 20,-2 1 15,0 1-4,0 1-9,0-1-13,0 1-31,-2 0 14,3-1 3,0-2-46,-1 1-37,2 0 34,-1-1-4,-2 0-76,3 3 0,-2-3 26,1 1 25,-1-2-53,1-1 74,-1-3 34,0 2-3,0 2-41,2-2 4,-2 0-49,0 0-45,1-2 56,-1-2 30,0-2 19,1 0-16,0-4 44,-1-3-44,-2 1-13,0-1-63,1 0 77,-1-1 0,0-3-11,-1-1 57,-1-2-41,1 0 38,0 0-86,0 1 18,0-1 44,-1 1-13,0-1 20,0-2-8,-1 0 5,0 0 29,-1-2-39,-2 0-25,1 1-29,-3 0 21,0 0 12,-2 1-38,0 0 31,-2 2-9,0-1 8,-1 1-36,-1-1 10,-1 0 9,-2 1-17,-3 1 10,-5 1-12,0 0 10,-3 0 35,-3 1-8,1-3-1,-5 2-12,-1 2 14,-4-1-13,-3 4-13,-4-1 7,-2 1-40,-6 0 10,-1 0 22,-2 0 41,-5 1-15,-1-1-2,-3 1 60,-7-1-9,-1 1-35,-4 1-45,0-1 12,-1-1-5,0 0-32,-3-2 11,0-1 13,-2-1 13,1-1 13,1 0 8,0-1-37,1 0 21,-3 0-38,0-2 27,0 2 21,-1-3 15,-1 3 22,3-1-86,3-1 64,2 0-27,5-1-29,1 0-15,3 0 5,3-1 78,1 0-14,2-1-22,6 0-8,1 1-38,6-2 28,4 2-3,3-2 3,5 0 28,6 0-2,3 0 59,6 1-13,2-1-49,6 0-128,3 0-121,5 1-180,5-1-244,4-1-109,4-6-25,4-5 82,7-13 92,5-8 173</inkml:trace>
  <inkml:trace contextRef="#ctx0" brushRef="#br0" timeOffset="227687.023">11505 2260 239,'-12'0'292,"-1"-1"44,4 2-49,0 0-42,5-1-24,1-2-37,5-1-33,5-2-33,5-4-30,5-1-16,4-4-16,3-1-12,6-2-18,0 0-24,3 0 6,-1-2 25,0 0-21,-2-1-17,-2 3 13,-5-2 19,-4 4-18,-1 3-34,-7 4 25,-4 4 5,-4 7-7,-8 8-11,-5 8 16,-7 11-1,-5 10 10,-1 5-8,-4 6 8,-1 3 4,0 0 2,1 0 5,2-1-14,1-2 15,4-5 22,2 0-20,4-5-36,2-1-21,1-6-45,3-3-51,1-4-64,1-4-24,2-2-8,1-5-19,0-7 14,1-5-9,3-6-34,1-8 11,3-6 13,2-6 30</inkml:trace>
  <inkml:trace contextRef="#ctx0" brushRef="#br0" timeOffset="228462.0673">11583 2581 129,'6'-8'216,"-2"5"24,0 3-32,-1 6-49,-2 5-16,3 3-5,-2 4 8,-1 4-24,2 2-7,0 1-13,2 1-21,0-1-12,2 1-27,-1-2 1,0-3-20,-1-3-10,0-2 3,0-4-19,-2-2 7,1-5 11,-1-5-8,2-4 3,1-7-9,4-8 8,1-5-16,3-3 8,-2 0 2,-1 1-13,-2 5 6,0 4 11,-2 1 0,0 5-2,-2 3 3,-1 4 42,-2 5 5,1 5 9,0 5 7,-3 2-24,2 1 6,0 3-30,-2 0-8,1-2-13,1 0-8,2-1-7,-3-2 5,1-6 8,-2-2-37,0-1 8,0-3-1,0-5-20,2-5-32,5-7-52,3-8 29,2-7-7,5-8-3,3-7 31,2-7 32,4-1 38,2-1-14,0 1 29,-2 7 13,0 6 25,-3 7 5,-2 6 16,-3 8 25,0 6-20,-5 5 19,1 4 0,-1 6-20,-2 5 26,-2 3-18,-1 2-12,-4 4 13,-1 1-39,0 1 23,-2-1-55,-2 1-4,-4 0 62,-1-1-67,-5-2-33,-1-2-30,0-3 34,-1-2-18,0-1-57,1-2-1,3-3 55,-1 1 36,3-1-27,4 0 40,-1 1 4,2 3 28,-2 2 17,0 5-21,1 3 21,-1 4-5,3 0 18,0 3-15,2 2-25,4 0 13,4 2 1,3 0 14,3 1-19,2-3 0,1 0 10,3-2 2,-3-1-37,2-1-5,-2-1-30,-1 0 10,-2-4 26,0 1-17,-3-2 21,-3-1-7,-5-3 45,-2 0-5,-6-3-49,-5-2-28,-4 0-17,-7-1-25,-8-2-19,-4 1 9,-2-2 31,4-4 73,4-1 27,5-1 51,5-1 7,3-3 10,2 0 0,4-5-72,4-3-5,8-2-49,5-1-21,10-2-47,4-1-59,5 0-43,2-3-82,2-1-77,0 0-39,-1-2 18,1-2 29</inkml:trace>
  <inkml:trace contextRef="#ctx0" brushRef="#br0" timeOffset="228606.0755">12524 2178 103,'4'-6'331,"-8"1"5,-2 8 15,-7 5-100,-2 8-111,1 2-42,-2 4-92,1 3 0,1 0-25,-1 0-15,2 0-30,1 0-42,0-2-42,2-2-71,1-2-52,2-6-8,2-5 18</inkml:trace>
  <inkml:trace contextRef="#ctx0" brushRef="#br0" timeOffset="228867.0905">12624 2017 84,'21'-22'369,"0"7"14,-4 4 7,1 4 14,-1 6-208,-1 6-126,-2 5-29,0 2 11,0 6-26,1 3 17,1 3-2,1 2-4,-1 3-24,1 2-4,0 1 11,-1 1-27,1 0 13,0-2 8,-2-3 15,2 0-32,-2-2-1,0 0-5,-3-3 6,0-1-17,-3-4-8,0-3-10,-3-2-14,-1-3-45,-2-1-34,-4-1-46,-4-2-29,-5-3-27,-6-3-35,-2 0-8,-3-2 6,-2 0 33</inkml:trace>
  <inkml:trace contextRef="#ctx0" brushRef="#br0" timeOffset="229331.117">12634 2495 119,'-34'4'325,"5"-2"56,5 0 31,6-2-76,5-1-105,5 0-69,7-2-68,5-1-54,4-2-23,5-4-4,4 1 3,3 0 4,1 1 5,6 1 13,0 2-20,0 3-9,2 2-6,0 3-6,-3 4 0,-2 3-17,-1 4 14,-4 2-1,-4 3-1,-3 1 3,-2 4 6,-6 1 10,-1 1 0,-5 0 9,-2 1 11,-3-1 5,-2-1 10,-2 0-7,0-4-14,-1-4-6,-1-2-7,0-1 13,-1-3-24,0-5-24,-1-4-33,2-4-52,0-4-58,2-8-70,1-5-54,5-6-45,3-6-18,0-2 17,4-1 42,-2 3 84,2 2 136,-1 6 127,-2 4 97,0 5 65,0 7 56,1 7-1,-5 9-41,-4 5-17,0 7-4,-2 6-13,0 2-21,-1 4-22,0 3-30,-2 3-7,1 0-37,-1-1-25,1-1-35,0-4 1,0-3 27,2-6-43,-1-5 16,5-5 7,-2-6 0,1-4-65,2-8-108,1-9-67,4-8-80,6-10-113,4-11-35,6-9 18,5-9 62,2-8 72</inkml:trace>
  <inkml:trace contextRef="#ctx0" brushRef="#br0" timeOffset="230214.1675">13376 1848 322,'3'-13'382,"1"1"29,-1 3 18,-3 1-160,1 3-81,-1 1-64,0 1-56,0 4-32,-1 5-11,-4 4-9,0 5-25,-4 2 3,0 5 14,-2 2 4,-2-1-7,0 2 8,-2-4 14,2 1-9,1-4-25,2-1 7,5-2 1,3-2 6,3-5-5,5-1-6,6-5 13,4-4-3,4-3-1,5-3-12,0 1-4,-2 0 1,-2 0 4,-3 3 3,-4 1-2,-3 6 12,-2 3 2,-7 3 1,-4 7-6,-7 5 6,-2 5 1,-4 5-8,-3 4 7,-2 2-4,0 0-7,-3 1-9,2-1 2,2-2-8,3-1 0,0-3-9,3-6-7,1-1-37,1-5-22,1-3-24,3-3-49,4-8-45,-1-3-49,4-6-42,0-8-22,2-3 2,2-5 41</inkml:trace>
  <inkml:trace contextRef="#ctx0" brushRef="#br0" timeOffset="230588.1889">13221 2367 110,'-4'-12'303,"0"-9"405,3 15-419,4 0-86,3 0-56,4 0-34,4 1-33,4-4-23,5-2-12,2 0-7,5 0-46,-2-1-10,-1 2 1,-1 3 38,-3 3-13,-5 4-12,-2 3 32,-8 5-24,-5 4 44,-5 5-49,-7 6-9,-5 3 13,-4 2-11,-3 1 2,-1-2-37,2 0 24,3-2 23,5-4-19,2-4 36,2-5-5,5-2-20,3-3-2,7-3-8,7-4 29,5-6-20,3-4-1,2-2 10,-1-2 6,-1 2 7,-2 1-12,-2 2-5,-4 4 8,-2 3 6,-2 3-14,-4 5 6,-6 6 2,-4 5-16,-2 6 30,-5 5 11,-3 2-12,-1 2-3,-2 0 4,-1 1 14,0-1-13,1-1-68,0-2 1,0-4-20,0-3-41,3-3-57,1-5-60,0-5-4,5-7-44,1-7-42,2-6-1,4-8 39,3-7 36</inkml:trace>
  <inkml:trace contextRef="#ctx0" brushRef="#br0" timeOffset="230725.1968">13374 2620 340,'8'-17'408,"-3"4"37,0 2 19,-1 5-142,3 3-97,-3 3-86,3 3-76,0 4-32,3 1-15,2 5-11,0 0-22,57 38-933,-55-51 540,0-5 1,-1-7 45,-1-5 68</inkml:trace>
  <inkml:trace contextRef="#ctx0" brushRef="#br0" timeOffset="231056.2157">13853 2084 144,'0'3'489,"-5"0"18,3 1 4,3 1-46,0-1-180,1-2-186,0-2-106,2 0-5,0-2-2,4 4 50,0-4 1,3 1 2,1-1-3,0 1-20,0 1-2,-1 0-20,0 0-1,-3-2-17,1-1 15,-3 1 6,-1 0 3,1 2 20,-1-1-19,-2 0-28,1-2-3,-1 1 10,0 0-7,-3 1-2,0 1-2,0 0 43,-1 0 3,-1 0 14,3 0 8,0-3-7,0 2 10,-1 2-7,0-1 12,0 0-25,-1 3-11,-1-3-23,0 1-15,1 0-75,-1-3-120,-2 2-117,-2 0-81,-1 0-19,-2 0-18,1 0 53</inkml:trace>
  <inkml:trace contextRef="#ctx0" brushRef="#br0" timeOffset="231860.2617">13952 1929 60,'-2'-2'183,"0"-1"18,1 0-33,1 0-59,0 0-14,3 0-14,-1 3-33,-2 1 18,-1 6 36,0 5 29,-1 3 10,1 5 28,2 1 34,-2 6-13,1 3-49,0 3-39,0 4-7,-1 0-26,0 2-12,1 0-26,-1 1-14,-1-1-5,1-1-10,0-4 3,1-2-18,-1-3 4,1-4 5,0-3 4,0-3-19,0-6 12,-2-2 20,1-2 13,-1 0 26,2-3 12,0-3 25,0-4-10,0-4 0,4-1-18,-1-6-39,3-1-16,2-4-16,2-4-6,1-1-36,3-5-3,4-2-6,3 0-15,3-5-14,3-3-39,0-1 8,2-3 28,0-1-16,-3 2 6,0 1 33,-2 3 28,-3 0-5,0 4-19,-2 3 39,-4 3 30,-3 3 9,-2 4 52,-1 4 3,-3 6 3,-2 4 2,0 6-3,-1 6-13,-3 7-50,-2 5 37,2 5-1,-1 5 9,2 3-4,-1 0 2,2 2 17,0 0-36,1-1 14,-1-1-11,2-1-51,-1-2-2,-2-3 35,0-3-14,1-4-12,-2-1 17,-2-4 34,2-3-25,-1-4-62,2-4 29,3-4 2,0-5-84,3-8-40,3-6-15,0-4 3,-1-4-11,-2 0-13,-1 4 95,-2 2 87,0 5 63,-2 2 48,1 3 31,0 3 7,-2 3-21,1-1-28,3 1-43,-1 3-30,0 0-9,2 3-12,-1 2-6,-2-1-12,3 1-26,-2-1 22,-2 1 4,3 0 0,-2 0-28,0-1-7,-2-2-28,-2 0-101,-3 0-51,-3 1-67,-6 1-54,-5-1-41,-3 0 34,-5 0 68</inkml:trace>
  <inkml:trace contextRef="#ctx0" brushRef="#br0" timeOffset="232198.281">14152 2180 48,'-13'15'334,"3"-2"32,1-1 14,2 4 13,2 3-188,3 2-105,3 0-43,0 1-25,3 1-3,1-2-18,-1 3 13,1-2 11,1 2 9,-1-2-9,-1-2-5,-1 0 9,-1-2-13,-1 1-21,-1-2-23,-1-2 12,-2-3 8,1 0 45,-1-2 6,1-3 11,-1 0 21,1-3-14,0-1-17,1-3-51,4-4-3,2-2 3,3-1-18,3 0 8,3 0 19,3 0-1,4-1-18,0-1-1,3-2 31,0 5-9,-3-2-10,2 2-10,-1 1 12,1 1-1,1 2-15,-2 0-3,-2 0-40,-5 2-27,-1 0-36,-3 2-50,-3 0-80,-4-1-63,-6 0-48,-4 1-9,-6-1 12,-8-1 37</inkml:trace>
  <inkml:trace contextRef="#ctx0" brushRef="#br0" timeOffset="232774.314">11976 3280 146,'-8'-4'180,"2"-1"-24,0 1-64,3 0-38,2-1-15,1 0-2,2 0-2,3 1 7,5-1 16,3 2 13,5 1 12,8-1 16,6 2 8,11-1-4,8 1-18,10 0-8,10-1-11,11 0-23,8-3-13,12-1-3,6-3 0,3-1 10,7-1 15,3-1 8,5-1 18,0 2 22,1-2 9,-2 1-6,0 1-30,-3 0-2,-3 4-18,-7 0-33,-5 4-1,-7 0-13,-7 5 8,-7-1-17,-7 5-32,-8 1-60,-8 0-103,-12 5-131,-10 1-71,-12-1-32,-13 0 9,-11-4 49</inkml:trace>
  <inkml:trace contextRef="#ctx0" brushRef="#br0" timeOffset="241053.7875">12066 6198 45,'0'0'-3</inkml:trace>
  <inkml:trace contextRef="#ctx0" brushRef="#br0" timeOffset="248773.229">12800 6062 65,'-7'-3'158,"3"1"-45,1-2-23,0 1-14,0 2-4,2-1-17,-1 1-22,2 0-2,2-1-12,0 0-13,3 2-1,4 0 0,3 0-2,0 2 10,5 0-5,3-1-8,4 2-7,4-2-20,3 1-19,6-1-30,2-1-2,5 0-16,4-1-39,3 1-6,2-2 8</inkml:trace>
  <inkml:trace contextRef="#ctx0" brushRef="#br0" timeOffset="255038.5874">12924 6012 51,'0'-3'186,"-1"0"3,-1 1-22,0 0-12,0-1-14,1 1-20,-1 0-28,1 2-26,0-3-25,0 3-21,1 0-8,1 0-13,0 0-23,2 3-11,1-1-26,1 1-34,2 2-31,0 2-41,1-3-36,-2 1-15,1-2 12</inkml:trace>
  <inkml:trace contextRef="#ctx0" brushRef="#br0" timeOffset="255207.5971">12948 6130 78,'-5'3'166,"0"1"-26,-1-2-16,2 0-8,-1-1-6,-1-1-11,2 0-20,1-1-19,-1 1-27,1 1-40,0-1-31,-2 3-30,2-1-24,-1 2-14,0 0-8,3 0-15,-1-1-23,1-1 4,2 0 9</inkml:trace>
  <inkml:trace contextRef="#ctx0" brushRef="#br0" timeOffset="256340.6619">22201 5905 84,'-3'0'91,"0"0"19,0 2-16,1-1-6,-2 1-6,0 1-3,0 1-3,0-1 7,-2 1-4,2 1-7,-3 0-5,1 2-15,0 0-14,-4 4-19,2 0-6,-2 0-5,-1 3-8,0-2 2,1 2-2,-1 0-9,1-1 15,0-3-6,3 2 0,0-6 0,3 0 3,1-1 8,0-1-14,0-2 9,2 1 1,1-3-3,1 3-8,2-3 0,2 0 4,1 0 0,0 0-2,1 0-4,3 0 0,0 0 8,-1 0-4,1 2-4,0 0 0,-1-2 7,-1 1 4,-1-1-7,-1 0 4,-2 0 12,-1 0 18,-2 0 11,1-1 3,-1-3 3,0 1-2,-1-1-15,0-1-14,-2 0-10,0 0-34,1-1-48,-1-1-58,-1-1-82,1 0-46,1-5-25,1 1 15</inkml:trace>
  <inkml:trace contextRef="#ctx0" brushRef="#br0" timeOffset="273956.6695">18720 7919 62,'0'-6'64,"-1"-1"1,1 0-7,0-2-13,1 1 1,-1-1-7,1 1 9,0-2 2,0 1 6,1-1 7,-2 2 13,0 0 16,1-1 0,-1 0-10,0 0 5,0 1-3,0 1-18,-1-2-15,1 1-2,0-1 9,0 0-12,1 0 13,0-2 6,0 0-1,1-2 4,-2 0 0,0-2 16,0 0-11,-2-2 8,1-1 10,-1 0 8,0 1 5,1 1-13,0 1-8,0 1-13,-1 0-15,1 0-26,0 0-13,0 0-4,1 2-2,0-1-5,1 2-6,0 0 7,-1 2-2,1 1 6,-1 2-2,1 1 10,-1 0-2,0 3-3,0 2-5,1-1-7,-1 2-4,0-1-20,0 2 12,0 3 8,0 1-13,2 2 11,1 2-15,-2 1 25,1 2 1,1 2 14,-1 2 6,0 0-10,0 1 10,-1 2-4,0 1-6,1-1-17,-2 1 1,2 0 13,-2 0 22,-2-1-8,-1-1 4,2 3 12,-3 0 30,3 0-15,0 2-17,0-2-26,1 2 13,0 0 1,0 0-17,1 0 11,1 3 4,-2-2 36,0 1-28,1 0 9,0-1-8,1 0 3,1 0-1,0 0-29,-1-1 19,-2 1-19,1-3-4,-1 1 3,0-1 19,0 0 10,1-1 1,-1 2 10,1-2 4,-1 2-6,0 0-28,0-3 19,1 2-3,-1-1-15,0-1-1,-1 1 1,-2-4 8,1 1-25,0 0 22,1 0 0,1-1 37,-1-1-28,0-2-25,1 1 38,-2-1-38,0 1 14,1-2-51,1 1 18,-1-1 23,0 0-19,1-2 8,0 2-9,0-1 15,1 0-3,0 1-4,-1 0-2,0 0-2,1-1 1,0 3-1,1-3 3,-1 1 1,1-1 0,-1 0 2,1 0-8,-1 1 5,1-1-3,-1 0 1,1 0 6,0-1-5,1 0 10,-2-2-6,2 0 5,-2 1-10,1-3-16,-2 1-1,1-2 9,1 1 47,-2-2 7,0-2 16,0-1 5,0 0-12,1-1-20,0 2-24,0-1-44,-2 0-4,0-2 4,1 2-36,0-2-76,0-2-77,3-1-60,-3-4-169,4 0-143,-1-3-29,-2-2 37,1-5 36,-1-2 81</inkml:trace>
  <inkml:trace contextRef="#ctx0" brushRef="#br0" timeOffset="276890.8373">3980 8728 192,'-2'-7'229,"0"1"-17,0 0-34,1 3-12,0-1-6,-1 0-9,2 1-9,-2 0 2,2 2-4,0 0-22,0 1-25,0 1-23,0 0-15,0 4-22,0 5-12,0 2-8,0 5 2,0 3 0,0 6-2,2 3 7,-2 5 1,1 3 7,0 4 0,0 6 4,-1 3 2,0 3-9,1 3-5,2 3 0,-1 2-2,2 0-3,-1 2-3,2 2 8,0-1 1,0-1 2,1 1-2,0-2-5,0 0-4,0 0-6,0-4 2,0-2-5,0-3 3,-2-4-1,0-3 0,-2-2-1,1-4 3,0-2-1,-2-4 1,-1-4 1,0-5-8,0-3 6,0-3-2,0-3-3,0-3-4,0-2-3,0-3 4,0-3-16,0-1-41,2 1-52,1-2-80,1-1-113,1-2-91,-2-4-40,2-3 14,-1-6 38</inkml:trace>
  <inkml:trace contextRef="#ctx0" brushRef="#br0" timeOffset="286552.3899">13077 7578 28,'-4'-2'53,"0"0"-11,1-1 4,0 2-8,0 1-10,-1 0-33,2 2 5,-2-1-5,1 1-24,1 1-16,-2 1-22,2 1-3</inkml:trace>
  <inkml:trace contextRef="#ctx0" brushRef="#br0" timeOffset="289090.5351">12719 7636 52,'-14'1'62,"-1"1"-11,0-1 9,-2 0-13,3 0-13,-1-1 11,-1 1 18,1 1 5,0-2-13,-1 0 8,1 0 9,0 1-4,0-1-25,1 0-7,-1-1 17,1 1-8,4-2-10,0 1 16,1-1-4,-1-1 1,-1 0-17,-2 1 18,2 0-1,-1 0-21,2 2 7,-2-1-2,3-1-1,-1 2-7,1 0-1,0 0-14,-1-1 6,2 1 0,2 1-3,1 1-12,2-1 11,1-1 2,1 1-7,1 1 7,0 0-10,0 2-15,0 1 0,0 2 4,1 3-12,-1 2-7,2 2 11,-1 0 17,1 3-9,-1-1 1,0 3 14,0 2-7,1 2 14,-2 2-3,0 4 2,0 3 5,-2 3-2,1 6 21,-4 2-12,1 6 10,-1-1 4,-1 3-9,2 1-4,0 0-18,1-1-2,-1 0-6,2-1-5,1-4 2,-1-1 5,1-1 1,1-4 3,0-2 0,0-1-14,0-2 15,3-4-6,0-2-10,1-3 0,-1-2 1,-1-4 22,1 0-13,-1-2 4,0-4 12,0 0 1,-2-3-18,2-1 0,-2-1 3,1-2-9,-1-2 2,0 0 3,2-3 19,0 0 10,0 1-8,0-2 14,-1 0-14,2 0 2,-1-1-1,3 2-34,0-2 10,4 0-5,0 0 14,4-2-5,1-1 0,0 1 15,3 0-10,0 2 15,4 0-8,-2 0 14,3 0-29,2-1-1,2 1 15,2 0-18,2 0 0,3 1-16,2 1 20,3 0 4,2 0-11,1 0-1,2 0 14,-1 2-4,0-2-15,1 2 6,1 0 9,1-2 5,3 3-13,1-2 8,2 1 14,3 0 2,1-2-8,2 2-4,-1 0-12,1-1-3,-2 2-1,2 1-10,0 0 4,1-1 12,1 3 7,2 0 4,0 0 10,0 3 16,1-2-18,1 2-8,0-1 0,2-1 2,1 0-5,1 0-13,3 0 8,-2-1-1,3 0 15,1 1-11,-1-2-13,2 0 3,0-2 4,0 1 5,3-2-12,0 0 8,0 0 6,-1-1-1,3 0 0,-4 0-11,-1-1 3,0 2 13,1 0-10,-1 0-1,1 1 1,0-2 12,-4 4 1,3-3-14,-1 1 13,0-1 19,0-1-11,3 0 5,-1 0-13,1-1-5,0-1 14,-1-1-13,0-1 3,0-1-25,-1 1 11,0-1-5,1-1-6,-1 2 1,0-2 19,0 1 13,-2 1-6,0-1 19,-1-1-20,-1 1-3,-3-1-15,0-1 4,0 1-1,0 0 1,1-1 24,-1-1 6,-1 0-5,-1 1 25,-1-1 13,-4 0 3,1-1-27,0 0-5,-1 1-6,0 1-19,-1-1-2,-1 2-5,-1-2-2,0 0-4,-3-2 11,-2 2-8,-2-1 2,-1-1-4,-2-1 12,-2 2 4,-3 0 1,-3 1-12,-4 2 5,-1-2-2,-4 0 11,-3 1-6,0 1-1,-2 0 18,-2 0-10,-1 0 6,-2 0-20,-1 0 9,-1 2-6,-3-1 8,-1 1-22,-2 1-2,-3-1 23,-1 0-6,-1 1 3,0-1-3,-2 1 43,-1-1 32,0 0-15,-1-2-2,-2 1 6,0-2-8,-4-1-20,1-1-69,-1-1 24,0 0 3,0-1 5,1 1 6,0-3 0,2 1 21,0-3-26,1 0 1,1-3-8,-1 1 1,1-3-1,-1 2 11,-1-3-16,2 0 8,0-1-4,-1-1 11,0 1 0,0-2-7,0 1 21,-1-84-9,-1 84-6,0-2 0,-1 1-4,-2 0 12,3-2-8,-2 0-2,1-1 21,-1-1-11,1 1 0,-4-1-14,4-1 16,-3 0-6,2 0-30,0-1 3,2-1 1,1 0 10,0 0 6,1-1 7,0 0 8,0 1 14,0 1-4,0 0-17,0 1-15,0-1 9,0 1-10,0-1 2,-2 2 2,1 1 2,0 0 6,-2 0-5,0 2 5,1-1 0,0 0 22,0 3-1,-1-1-10,2 2-4,-1 1-23,0-1 8,2 1-14,-2 0-10,2 1 16,-1 3 8,-2-1 5,1 1 2,1 2-21,0 1 22,-2 1-1,2 1-2,1 1 22,-2 2-10,2 1 10,-1 1 7,1-1-3,-1 2-10,1 1-14,-1 1-9,2-1 16,-2 1-24,1-1-3,0 1 12,-1 0-14,0-1 21,-2 2-23,0 0 46,-1 0-8,1 0-6,-1 2 22,-4-2-5,0 1 16,-2-1-52,-2 1 5,-1 0 2,-2 0 5,-4 0-16,-3-1-2,-1 0 34,-4 3-8,-2-2-8,-2 1 10,-2-1 3,-2 0-30,-1-1-14,-5 0 15,-2-1 1,-3 1-9,-3-2 40,-3 1 29,-2 0-7,0 1-6,-2-3-1,-2 3-15,-1-1-39,-3 0-5,-1 1-10,-4 0 5,-2 0 19,0-1-4,-1-1 14,-1 0-2,1 0 30,0-1-13,-2 1-10,-1-2 13,-2 1 12,2-2 7,-3 1-21,1-1 14,0-1-8,-1 1-21,-1 0-21,-1-1 0,-1 2 7,0-2-16,0 1 18,0 2 19,-1-1-1,-1-1 3,-1 2-5,-1 1 2,-1 1-5,0 0 0,-1-1-1,0 2 2,1-1 1,-1 1-2,-1 1 2,-1-1 0,2 1-4,0 0 3,-1 0-32,0 0 29,0 1 15,1 3-1,-2-3-2,5 2 5,-2 0 13,1 1-32,-1 3-17,0-3 5,1 1 12,1 1-4,0-1 20,2 0-23,0 2 22,1-1-4,0 1-21,-1-2 8,2 2 0,0 1 7,0-1-6,1 1-13,3 1 25,3-1 13,3-1-9,2 1 13,3-1-11,0-1 6,3 0 13,1 1-6,2 1-6,1-1 5,5-1 18,1-2-12,3 0-36,4-1-18,2 1 7,4-2 5,3-1-22,2 0 21,3-2 14,3 0 17,2 0 1,5-1-24,6 1-125,1 0-186,1 0-94,0-1-63,-4-4-23,-4-4 6</inkml:trace>
  <inkml:trace contextRef="#ctx0" brushRef="#br0" timeOffset="296302.9476">3205 577 199,'-9'-3'288,"2"0"41,1 0-32,0 0-47,3 0-21,-1 2-29,2-3-44,2 1-33,1-1-32,1-1-27,3 1-23,2-1-18,1-2-8,3 1-4,2 0 0,1 2 2,3 1-8,1 0 2,-1 3-9,1 1 4,-1 2-4,-1 2 0,0 3 3,-3-1-1,-1 3 6,-1-1 5,-4 3-1,-1 0 1,-5 2-5,-2 2-20,-3 0 11,-3 4 0,-2 1-11,-2 1 12,-2 1 11,-2 0 12,-2-1 6,0 0-2,0-4 26,2-1 6,2-3 14,0-2 71,3-2 49,3-3 41,0 1 9,3-2-6,1-3-23,0 0-73,3-2-57,1-1-50,1 0 6,2 0-16,1 0-6,3-1 3,3 0-10,2-2-10,1 1-62,5-2-60,-1-1-70,1 0-32,2 2-53,0-1-37,2-2-24,-1-1-18,3-2-11,0-4-62,1-2-3,0-2 19,1-4 47,0 0 68</inkml:trace>
  <inkml:trace contextRef="#ctx0" brushRef="#br0" timeOffset="296786.9753">3986 576 114,'-7'3'262,"-2"2"41,1 1-30,-1 3-28,-1 1-23,-1 4-20,1 0-19,1 3-41,1 3-24,1 0-27,1 2-32,5 1-24,-1-1-19,2 2-12,2-2-4,1-1 5,2-1 4,1-3 4,3-3-14,2-2 13,0-1 4,1-4-6,2-3-5,1-5-3,1-3 2,-1-3-14,2-5 10,-1-4-1,-4-1 2,0-2 5,-3-1-1,-1 0 9,-4-1-14,-1 1 10,-3-2-6,-3 3-4,-1-1 6,-3 1 11,-2 2 1,-4 1-1,-1 1 0,0 3-9,-1 0-8,3 2-5,0 4-15,5 0-56,1 1-79,1 1-80,5 0-108,0 0-67,5 1-18,1-3 35,2-2 72</inkml:trace>
  <inkml:trace contextRef="#ctx0" brushRef="#br0" timeOffset="297328.0062">4757 577 145,'-2'-4'269,"1"0"32,0 0-28,2 0-50,1-2-24,0 1-21,2 0-45,1 0-25,4 1-12,1-1-17,0 4-28,-1 1-22,0 1 0,2 1-15,0 1-15,1 2 2,0 1 4,-4 0 6,0 1-5,-4 0 26,0 3 14,-4 1-6,-4 3 15,-3 2-4,-4 0-3,-2 1-6,-2 1-10,1 1 1,-1 2-11,1-3 8,0-1 5,4 0-14,0-3 7,2-2 0,1-3 5,3-1-1,2-2-18,2-1 3,1-1 11,4-2-45,2 1 3,1-2-4,0-1 14,2-1 12,1-1-2,2-1 8,3 0-28,3 1-38,1-2-61,2 0-81,0 0-105,0 0-95,0-2-44,0 0 0,0-4 37,-1-2 64</inkml:trace>
  <inkml:trace contextRef="#ctx0" brushRef="#br0" timeOffset="297833.0351">5396 515 24,'-3'1'219,"3"0"32,-2 1 17,1-1-37,0 1-25,-2 0-36,0 3-10,0-1-15,0 1-47,1 2-15,-1 3-10,-1 1-10,0 2-9,0 2-6,2 2 8,-1 0-14,2 2-14,1-1-12,1 1-5,1 0 14,0 0-13,2 0 4,0 1-6,4-4 4,0 1-5,0-1-24,2-2 5,2 0-1,0-2 6,2-1 6,0-4 7,1 1 3,2-3-4,1-3 6,0-3 8,-1-2 0,0-4-1,-2 0 1,1-3 3,-2-1-4,-1-2 0,-2 1-7,-2-3 2,-1 1 1,0-1 12,-3-1-27,-1 1 16,-2-2 10,-5 2 25,-3-2 27,-3 2 34,0-1 36,-4-1-21,0 1 6,-2 1-17,0 0-33,0 1 12,1 1-52,0 2-76,1 1-82,3 2-129,0 3-152,0 1-185,-2 1-26,-5 4 40,-2 1 48,-2 2 107</inkml:trace>
  <inkml:trace contextRef="#ctx0" brushRef="#br0" timeOffset="299168.1115">1182 1431 12,'0'-9'75,"2"-2"-11,1-2-6,1 0 5,2-4 5,1 0 5,1-2 8,-2 2 11,0 0 12,1 0 15,-2 1 16,-2 3 19,0 1 22,0 2 2,-1 3 0,-2 2-12,0 0-27,0 5-34,-3 5-30,-1 5-34,-1 6-16,-1 5-15,-1 5 2,0 3-1,0 4-6,-1 1 9,2 4-6,-2 2 5,0-1-7,1 0 8,1 1-5,0-1-1,0-3 2,2-2-6,-2-2 0,2-5-10,1-1-5,0-4-9,1-4-19,0-3-25,1-4-15,0-2-16,2-6-18,2-4-23,0-5-14,2-7-6,-1-4-10,3-7-13,-1-5 1,1-5 9,1-3 19,-1-1 20,1-3 24,0 1 31,-3 0 27,1 3 33,1 1 27,-2 3 24,2 0 23,-2 3 19,1 3 20,-2 3 7,0 1 3,0 3-3,-1 4-7,1 2-8,-1 3-5,1 3-6,1 3 5,0 1 2,1 4 9,-1 4 7,5 3-1,-2 5 7,0 3-7,2 7-2,0 3-3,0 5-9,-1 2-8,0 4-9,-1 1-3,-1 3-11,0 2-13,1 1-6,-3-1-8,0-1-9,0 0-12,-1-2-6,-2-1 3,-1-3-2,0-2-3,0-1 1,1-4 1,-1-3 3,1-1-10,-1-5 5,2-2-15,-3-5-7,1-2-30,-2-3-53,1-5-56,0-5-66,-1-5-41,-1-2-86,-1-5-28,-2-2 21,-1-2 44,-2-3 54</inkml:trace>
  <inkml:trace contextRef="#ctx0" brushRef="#br0" timeOffset="299406.1251">1212 1669 21,'-10'-1'240,"3"0"41,2 0 18,1 1-67,1-1-48,1 0-37,0 1-25,2-1-23,2-1-13,2 1-8,1-1-12,2 0-2,1-2-3,1 0-18,1 0-16,2-1-6,1 0-2,0 0-8,1 0-8,-1 3-12,0-2-24,0 2-32,0-1-37,-2 2-46,0-1-51,0 2-32,-1 0-57,-3 0-15,1-2 7,-1-1 34</inkml:trace>
  <inkml:trace contextRef="#ctx0" brushRef="#br0" timeOffset="299700.1419">1804 1479 161,'-3'6'325,"1"-1"50,0-1 47,1 1-89,0-2-66,-2-1-50,2 0-62,0-2-46,1 2-45,0-2-41,0 1-49,1 1-47,0-1-70,2 1-80,-1 0-100,-2 1-66,0 1-15,-3 3 16,-2 3 64</inkml:trace>
  <inkml:trace contextRef="#ctx0" brushRef="#br0" timeOffset="299823.1489">1754 1767 85,'1'20'294,"-1"-5"17,0-3 7,0-3-61,1-1-119,0-2-82,1 0-65,0-1-62,1-1-77,-3 1-89,3 0-43,-5-1-13,1 2 22</inkml:trace>
  <inkml:trace contextRef="#ctx0" brushRef="#br0" timeOffset="311105.7943">3274 1435 105,'-4'-8'246,"1"-3"37,-1 2-16,3-1-3,-1 0 7,0 1-6,-1 1-29,1 3-22,0-1-43,1 3-44,-2-1-46,2 3-35,1 1-21,0 2-11,1 3-4,2 6-6,-1 5-1,1 3 6,-2 5 5,3 3 0,0 3 0,-1 0-3,0 0-1,1 0-6,-4-2 3,3-1-7,0-1-1,-2-3-1,-1-3 6,1 0 3,0-6-7,0 1-5,0-3-12,24-38-1540,-19 1 1126,3-6 37,-2-3 82</inkml:trace>
  <inkml:trace contextRef="#ctx0" brushRef="#br0" timeOffset="311693.8279">4182 1465 26,'-2'-5'270,"-3"-2"46,2 2 58,-1-1-50,1-1-29,0 3-25,1-2-57,-1 1-29,1 1-45,0 0-36,1 1-34,0 1-20,0 0 0,0 2-18,1 2-14,0 3-13,-2 4 0,2 3 0,0 6 5,0 5 6,0 4-6,0 0 5,0 2 1,-1-2 1,0 1-8,0-1-2,0-3 4,0-2 16,1-1-4,0-2 0,1-2 13,-1-3-25,0-2-27,-1-1-36,1-4-35,1-2-63,0 1-83,1-6-77,-1-3-90,-1-4-43,2-3 5,0-7 39,-1-3 64</inkml:trace>
  <inkml:trace contextRef="#ctx0" brushRef="#br0" timeOffset="312165.8549">4952 1522 221,'-2'-5'278,"1"-1"47,2 1-42,0 0-14,-1 1-12,0-2-36,-2 4-20,1 1-36,1 0-35,0 3-47,1 0-36,-1 4-6,0 3-15,-1 3 0,0 1-2,0 4 12,-1 2 6,2 2-5,-1 1-11,0-2-1,0 1 0,1 0-13,0-3 2,1 1 0,-2-2-3,1-2-27,0 0-16,0-1-13,0-2-54,1-3-66,1-1-62,1-2-56,-1-5-104,2-2-46,-2-7 18,2-5 48,0-8 60</inkml:trace>
  <inkml:trace contextRef="#ctx0" brushRef="#br0" timeOffset="312587.879">5491 1366 68,'-2'-2'175,"0"1"6,2 1-25,1 1-31,0 1-23,1-2 32,-2 1-24,-1-1-10,-1-1 51,0 3 27,2-1 27,0 2-2,0 1 6,0 3-17,0 0-79,2 1-42,1 1-42,-3 0-22,0 4 8,1-1 2,-1 1 0,1 2-6,0 1-1,-1-1 4,3 1-22,-2-1-6,0 1-33,1 1-31,1 0-39,2-1-53,-2-1-41,2 0-41,0-3-13,-2-1-56,-3-3-9,-1 0 18,-1-4 37</inkml:trace>
  <inkml:trace contextRef="#ctx0" brushRef="#br0" timeOffset="314328.9786">5504 1537 14,'0'-2'127,"-1"2"-29,1-2-23,0-1-33,1 1-24,-1-2-3,1 0-6,0 2 12,1-1 0,-1 0 19,-1 2 22,0-1 14,0 1 29,0 1 8,-2-2 10,-1 2 2,2 0-12,-1 0-8,2 0-2,1 0-10,0 0-13,-1 0-34,0 2 12,1-2-10,-1 0-15,0 1-11,2 1-7,-3 1 11,2 3 12,-2 2-12,0 4 9,1 3 17,-2 2 6,1 2-2,1-2-34,0-1 14,2 1-5,-1 0-22,1 1-2,0-4 0,0 1-6,0-1 5,1-2-12,-2 0 3,1-3-8,0-1 2,0 0-4,-1-2-6,1 0 13,-2 0 10,-1-1 6,-1-1-5,-2-1 23,4 0-14,0-2-45,1 1-43,2 0-44,-1-2-50,0 3-67,2-1-55,-2 1-33,1-1-2,-3-2 20,3-2 47</inkml:trace>
  <inkml:trace contextRef="#ctx0" brushRef="#br0" timeOffset="315971.0725">1018 2164 20,'-3'-5'184,"0"1"25,-1 0-22,1 0-32,1 0 2,-1 1 14,3 0 5,-1 1 1,0-1-17,1 1-14,0 0-30,0 0-36,0 2-29,1-2-19,2 1-18,1 2-15,2-1 1,1 0 0,2 2 0,1-4-5,2 1 3,1 2 10,4-1-6,1 0 2,0-1 1,5 1 4,2-3-1,2 1-5,3-1-3,2-2-2,3 1 2,1 0-4,0-1-5,2-1 6,0 2-2,2-1 4,-1 0-3,3 1 0,-1 1 5,3-1 4,0 1 1,1 0 1,0 2-7,1 0 2,-1 1-2,1 0-4,-1 1 2,-1 0-4,0-1 2,1 2-4,0-2 8,2 1 0,-1 1-6,1-1 13,-1 0 1,2 0 1,0 1-5,1-1-8,0 0 6,1-1-10,-1 0 4,1 0 0,0-1-18,1 0 13,1-1 10,0 0-12,3-2 4,0 1 17,0-2 13,1 2-12,1-3-11,-1 3 20,-1-1-9,-2 0-18,-2 1 2,2 0 0,-1 0 2,2 0-15,-2 0 16,0 1-9,0 1 30,1 2-11,0-1-11,0 2 11,1-1-11,-2 1 8,2-2-26,-2 2 14,3-2 11,-3 1 0,1-1 0,1-1-1,1 1 5,1-2-2,-1 2 3,-2-2-4,1 1-3,0 1 4,0-2 13,1 2-15,-1-1-18,-2 1 5,-1-1 9,1 0-2,1-1-19,0 2 7,0-1 1,0 0 10,0 1-2,0-1 0,1-1 16,1 0 7,-1 1 17,2-1-5,-2-2-4,0 3-19,-3-1-20,2 0 11,-1 0 15,0-1-4,-2 2 7,0-1 20,-3-2 7,-1 1-10,0 1-14,-1-1-9,-3-1 8,-2 3 6,-5-2 1,0 1-3,-1 0 1,0-1-10,-3 1 3,1 0-20,-1-1-6,-3 1 15,1 0 52,-6 2 2,-2 0-26,-2 0-25,-4-3 29,-1 1-1,0 1-63,-4 0 7,-1 1 16,-1 0 49,-2 0-4,-3 1-1,-2-1 89,-2 0 2,1 0 42,-1-1 48,1-1-70,1-1-105,-3-2-226,-1 1-159,-4-2-192,-9-1-135,-6 2 11,-8-2 71,-7 0 130</inkml:trace>
  <inkml:trace contextRef="#ctx0" brushRef="#br0" timeOffset="319844.2941">3174 2419 32,'-3'-3'197,"2"0"28,1-1-35,-1 1-27,0 0-21,1 0-24,0 0-13,1-3-16,0 1-11,0-1 2,3-1-8,1 0-3,1 0-4,1-1 3,1-1 2,1 1-14,3 0 2,0 1-1,0 0-5,2 0-13,-1 0-9,-1 1-9,1 1-12,-3 3-6,1 0 0,-2 1-3,1 3-3,0 1 18,-2 3-10,1 3 2,-1 3-7,-2 2 2,-2 3 6,-1 1-22,-1 2 16,-3 0-5,-2 3 4,-2-1 7,-3 2-3,-2 1-2,-1-2-11,-1-2 10,-1 1 8,0-4-10,3-2 10,-1-1 15,1-3 12,3-2 9,0-3-10,3-1 2,1-2 0,2 0-16,2-1-9,1-2-19,3-1 3,1-2-3,4-2-14,5-1-22,2 0-42,6-4-42,1 2-78,3-1-91,3-1-75,0 1-9,2-1 17,-1 0 37</inkml:trace>
  <inkml:trace contextRef="#ctx0" brushRef="#br0" timeOffset="320363.3238">4187 2295 165,'-2'-8'187,"0"2"13,1 1 26,-1 1 14,-2 1-3,0 3-14,-1 3-14,-2 5-35,-2 4-35,0 6-20,-2 3-14,-1 5-20,1 2-20,2 1-18,1 0-13,3 0-13,2-4-15,1-2 0,2-1 1,1-1-12,3-4-1,3-2-14,1-3 14,4-4 3,2-4 1,3-7 16,2-3-1,0-6 2,1-4-15,-1-5-24,-1-3-9,0-3-4,-4-2-11,-2 0 9,-6 0 2,-3 4 19,-4 1 4,-3 3 7,-3 2-1,-5 5 8,-3 3 4,-2 3 1,-3 3-3,2 2-8,2 3-5,2 0-87,4 1-78,3-1-87,2-1-85,6 0-39,4-4-13,5 0 68</inkml:trace>
  <inkml:trace contextRef="#ctx0" brushRef="#br0" timeOffset="320886.3537">5051 2360 118,'-12'-3'260,"2"-1"60,0-1-22,3 2-19,-1 0-16,5-1-41,1 0-46,4 0-57,2-1-45,4-1-23,3 1-9,3 0-9,1 1-13,2 1 1,0 2 10,1 1-18,0 1-7,0 2-2,-3 2 7,-4 2-8,-2 3-12,-4 1 13,-2 2-4,-7 3 0,-3 4 0,-6 2 0,-2 4 5,-5-1-21,-1 3 13,0-1 10,-2-2 9,4-1 11,1-3 5,3-5 19,4-3-8,1-2-2,5-2-12,2-2-9,2-1-10,4-5-3,4-1-4,4-3-15,5-1-24,4-3-60,2 0-86,4-1-100,2-1-106,1 1-49,-1-1-4,2 1 42,-2-1 79</inkml:trace>
  <inkml:trace contextRef="#ctx0" brushRef="#br0" timeOffset="321359.3807">5853 2354 105,'-4'-9'175,"2"0"-20,-1 3 6,1 0 10,-1 1 13,-2 2-2,0 2-6,-2 3-11,0 6-12,-2 5-14,-1 5-9,0 4-10,1 3-4,1 4-10,-2-1-20,4 2-25,1-1-23,1-1-15,1-1 0,3 0-13,3-4-3,4-2-2,3-3 3,3-4 1,2-2-10,2-6 0,2-4-6,2-5-1,-1-5 5,1-4 0,-3-3-8,-1-5-8,-2-3 2,-3-1-6,-3 0-4,-5 0 3,-6 0 14,-1 2 8,-5 1-5,-3 3 11,-2 2 0,-4 5 4,-4 2 4,0 4 2,-1 2-8,4 1-53,4 0-93,4 1-85,4 2-119,4 1-67,2-2-20,2-3 34,3-2 83</inkml:trace>
  <inkml:trace contextRef="#ctx0" brushRef="#br0" timeOffset="323679.5134">6683 2363 40,'-2'-1'168,"1"-1"-20,0 2-37,1-1-13,0 0-24,0 0-23,1 0-26,-1 2-12,0 0-6,1-1-27,-1 2 0,0-2 4,0 2-5,0 1 11,0-2 12,3 0 27,-2-1 4,-1 1 9,0-1 17,0 1 3,0 0 4,-1-1-4,1 2-11,0-2-5,0 0-4,-1 0-9,2 0-11,-1 1-13,3 0 2,-1 1-13,0-1 2,-2-1 2,-1 0-2,0 3 4,-1 4 24,2-7-23,0 0 0,0 0 6,0 0 7,0 0 6,0 0 2,0-1 2,0 0 2,0 1-3,0-1-4,-2-1 1,2 0-22,2-1-19,2 2 21,-1-1-1,-1 0-2,-4 2-15,2-2 19,0 0 23,2 1-25,-1-1-3,-1 2 0,0-2 4,-1 1 0,-1 1-6,2 0 5,-2-2-10,2 2-6,1 0 11,0 0 7,-1 0 0,3-1 11,-2 0 8,0-1 4,1 2-27,-4 2 5,0-2-3,2 2-15,1 0 7,0-1-2,-1 1 14,2-2-12,-2 0-12,0-2 1,0 2 18,0 0 10,0 0 9,0-1 12,2 1 7,-2 0 26,1 0-5,-2 1 7,-1-1 4,2 2-16,-2-1 16,2 0 5,-1-1-21,0 1-23,0-2-23,-1 1 10,4 0-26,-1-1-26,0 0 10,2 1-6,-1 0 19,-1-2 6,-1 2 8,-1 0 2,2 0-7,-1 0 14,0 2-9,0-2-1,-2 0 8,1-3 3,1 1-13,0 2 5,0-1 11,0 2-10,-2-1 20,-1 2-23,1-1 0,1-1-20,0 2-2,1-2 14,0 0-27,-1 0 5,1-2 39,1 2 14,1 0-16,1 2-9,1-2-3,-1 0 18,2 0-30,0 0 3,1 0 10,1 0-9,3-2 15,0 1-6,-1-1-2,2 2-21,1-1 9,-1-1 14,1 0-7,1-1 5,0 0 8,0 1 25,1-1-9,-1 1-33,-1-1 11,1 2-1,-3-1 14,-2 2 0,-1 0 10,0 0 9,-1 2-13,-2-2-14,0-2 0,-2 2-29,1-2-7,2 2 18,-1 0-14,-1 0 11,0 0-20,-2 0-7,0 0-28,2 0-40,-3 1-26,1-1-51,-1 1-52,-1 2-55,-4 0-28,0 0 8,-3 3 33</inkml:trace>
  <inkml:trace contextRef="#ctx0" brushRef="#br0" timeOffset="323914.5269">6784 2588 189,'-7'13'288,"0"-4"18,4 0-23,3-4-73,0-1-23,0-1-7,-1 0-25,-1 0 0,1-1-1,1 1-26,7-1-54,0-1-17,6-1 3,1-2-25,3-2-26,0-1-9,1 1 21,-1 0 5,0 0-27,0-1-30,0 3-39,0 1-78,0 0-84,-2 2-118,-1 0-72,-4 0 0,-2-1 38,1 0 60</inkml:trace>
  <inkml:trace contextRef="#ctx0" brushRef="#br0" timeOffset="324385.5538">7315 2369 249,'3'-10'315,"0"-1"57,0 4-1,-2-1-60,-1 2-32,0 2-55,0 3-65,0 1-49,-2 4-59,-1 1-25,-2 7-26,-1 1 10,-2 4 14,1 1 4,-2 2-10,2 1-5,-1-1-9,1 1-12,0-1 15,2 0-29,0-3 8,0 0 2,2-2 0,0-3 26,0-1-24,1-4 20,0-1-6,2-1 0,-1-1 12,1 0-16,1-1 21,0-1-3,2-2-11,1 0 1,1-1 15,2-2 22,-1 0 15,4-1 22,1 0 16,1-1 13,2 1 3,1 0-20,2 4-43,1-3-19,1 3-8,-2-3-6,-1-1-3,-1 2 1,0-1 10,0 0-5,-3 3-5,1-1-13,-3-1-17,-2 1-32,0-1 13,-3 1-7,-1 1-2,-1-3-24,-3 2-38,0 1-8,0-3-60,-4 2-79,0-1-73,-2 0-36,-1-2-48,2-2-20,-2 0 14,1-2 77,0-1 67</inkml:trace>
  <inkml:trace contextRef="#ctx0" brushRef="#br0" timeOffset="324677.5705">7432 2395 196,'-2'-8'322,"0"1"59,1 3 10,0-1-69,0 2-43,1 0-53,-3 3-54,1-2-51,2 6-46,-2 3-42,2 6-12,-3 3-14,-1 3 2,1 2 1,-2 2-1,1 1 43,2 1 10,-1 1 20,2 1 2,-2-1-7,0 0 2,-2-1-11,0 0 37,1-3 1,1-2-37,1-4-5,1-1-8,0-2-28,0-2-55,-1-3-8,2-2 35,0-3 21,-2 1 3,1-4-35,0-4-22,1 0-45,0-4-42,2-2-59,0-1-41,-1 0-22,2-1-59,-2 4-57,1 0-69,-2 1-10,0 1 17,0-1 48</inkml:trace>
  <inkml:trace contextRef="#ctx0" brushRef="#br0" timeOffset="331152.9409">2379 1513 3,'0'-5'166,"0"-1"-9,-1 1-7,0-3-8,0 1 16,-1-1-6,0 1-1,1 0 9,-1-3 9,1 3 3,0-1 8,1 2-3,-2 0-17,1 0-24,-3-6 114,2 11-212,0-1-12,-1 1-7,0 2-9,-1 2-5,-1 2-3,-2 4 0,2 2 0,-1 3 6,-1 2-4,1 1 4,0 3 0,-1 2-2,1-1-8,1 3 2,0-2 8,0 2-4,3-3-7,-1 0 16,3 0 2,2-4-18,1 1-3,2-1-2,2-1 10,0-3-18,3-1-3,0-1 12,1 0 4,2-2 10,0-1-13,-1-3 6,2 1 8,0-3 3,-1-2-8,1-1-3,2-1 8,-1-3-4,2-3 1,0-2 9,0-1-9,-3-5 4,0 1-19,0-3 4,0-4 6,-3-2-15,-3 0 6,0-3-19,-1-1 25,-3-1-1,-1 2-5,-1-1 3,-2 2-3,-2-1 16,-1 4 4,-3 1-7,0 2-1,-4 0-17,-1 4 15,-1 1-10,-2 2-24,-2 1 18,-1 4 22,-2 0 13,1 3-13,1 1 13,2 1 9,2 2-3,2 0-20,4 2-45,1 2-45,1 1-74,4 3-77,-1 2-93,2 2-92,0 3 2,-1 1 26,1-1 54</inkml:trace>
  <inkml:trace contextRef="#ctx0" brushRef="#br0" timeOffset="331724.9736">2480 1695 74,'0'-5'225,"0"0"35,0 0-8,0 1-34,0-2-21,-1 2-8,1 1-26,0 0-29,0 1-37,1 2-37,0-2-26,1 2-19,1 0-7,-1 0-6,1 0 1,-1 2-2,-1-1 1,0 2-1,-1 1-2,0 0 3,-2-1 0,0 2 1,-1-2 0,-2 1-3,1-1 3,0-1-1,0-2 2,0 0-4,0-2-3,2-1 6,0-1 1,1-1 4,0-1 0,1 2 5,0-3 3,1 4-2,0-2-6,0 1-3,2 1-2,-1 1-3,1 1 3,-1 1-7,1 0 4,0 0 0,-2 0 0,2 0 12,-2 1-5,-1 1 1,2-2-11,-2 3 8,-2-3 4,-2 2-3,1 1 14,-1-1 4,-3 0 14,2-2-4,-1 0-21,2 0-78,-1-3-121,5-3-122,0-7-70,2-6-32,3-7-5,7-9 62</inkml:trace>
  <inkml:trace contextRef="#ctx0" brushRef="#br0" timeOffset="335999.2181">3101 2603 47,'0'2'73,"0"-4"-4,1 1-9,0 1-10,0-1-6,-1-1-5,1 1-2,1-1-1,-1 1 6,1-1 8,0 1 5,-2-1 3,1 0 9,2 1 7,0-1 6,0 0-1,1-2-4,2 1-7,3-3-10,2 0-18,4-2-10,4 1-9,2-3-3,4 1 6,3-3-5,3 1 1,3-1-3,1 0-2,6 1-14,1-3-4,1 1 14,4 2 3,3-1 10,3-1 23,2 2-12,3 0 15,2 1-5,0-1-4,2 2-9,1 0-1,2 1 7,-1 2-25,3 0-8,1 4-3,0 1-2,2 3-20,-2 2 13,0 3-6,-1 0 9,1 3-2,0 0 17,-3 2-3,2-2-20,-2 2 23,0-2-5,-2 0 2,-3-2-8,-2 0-5,-3-1 27,-4 2-12,0-3 1,-8 1 2,-1-1-6,-4 0 11,-5 1 0,-3-1-1,-5 0 0,-1 0-7,-3 0 10,-5 0-19,0-2-28,-4 0 17,-1-1 8,-2 0 27,-4 0 22,1-1 56,-2 0 22,-1-2 3,-3-2-16,0 0-23,-3-1-30,-1-2-38,-2 0-3,1 0-21,-4-1-4,1 1-17,-3-1 17,-1 3-27,2 0 34,-1 0 9,1 1-16,1 1 24,0-1-6,4 2 28,3 0-55,-1-1-17,2-1 23,0 4-8,2-1-26,3-1 6,-2 2 16,3-1 18,2 1-6,-2 0-5,1 0 20,0 1-19,-2-1 9,2 0 5,-4 0 7,2 0 17,-3-1 16,-1 0 10,0 2-18,-3 1-8,-2-1-4,-2 0-3,-3 2-21,-4 1 1,-6 0 47,-4 2-18,-3 1-20,-4 0-11,-2 4-14,-5 0-13,-4-1-54,-7 2 9,-3 0 8,-3 0-1,-3-1 5,-1 0 18,-4-2 25,0-2-10,-1-2 11,-1-1 4,0-2 6,1-3 1,0 1-24,2-4 28,1 0-5,-1-2 22,3-3 7,0 1 4,2-2 18,2-1-6,0 1 9,0-2-21,0 1 1,1-1-8,1 0-4,-1 0-5,1 1 4,-1 0 6,2 0 1,1 0 5,2 2 0,4-1-3,2 1-1,1 0-14,0 1-3,3-1 14,-1 1-1,2 0 1,3 1-9,0 0 13,1 0-6,3 1-21,4 0 10,1 0 4,2-1-5,5 1-12,1 0 11,4 0-4,2 1-24,4 0 11,3-1 10,5 2 5,3-2-1,6-1 10,7-1 17,5-1-22,5 0 1,7-4 2,4 1-7,4-1-11,4-1-4,4-1 9,2-2-4,4 0 23,3 1-5,2-1-8,3 1 15,4-1-9,3 1-16,0 2-40,2 0 25,0 1 7,4 1-5,1 2 16,2 1 10,1 1 24,1 4-24,-1-1 6,-1 2-12,0 1-1,1 0 12,-1 1-3,0 2 1,-1-1-2,-1 3-6,-2 0-1,-1 2-19,-1-2 6,-2 2 15,-4-1 23,-2 1 3,-3 0-5,-3 1 12,-3 1-13,-6 0-8,-3-1-22,-5 2 5,-7 1 3,-4 1 8,-5 0 13,-7-1-6,-3 0 10,-4 2 4,-7 1 0,-5 0 14,-5 2 10,-8 0-14,-5 0-20,-5 1-6,-4 0 0,-6-1-39,-3 1-21,-4-1 43,-5 1 6,-1 0 6,-4-1 10,-2-1 9,-3 1 5,-1-2-28,-3 0-3,-2-1-6,-1-1-14,-1-1 33,-2-1-14,0-2 1,-1-1 22,-1 0-2,-1-1 0,-1-1-33,1-2 8,1-2 13,2-2-9,1 0-2,1-2 8,4-2 16,1-1-4,3-1-18,1 0 5,2-2 7,2 1-3,3-1-3,2 0 8,3-2 2,5 1-1,3-1 0,5 0-2,5 0 16,4 1-9,3 0 6,6-1-15,5 0-6,9-1 13,7-1-32,10-1-10,5 0 1,6 1 6,7 0 23,5 1-24,4-1 27,3 1 35,3 3-21,1 1-34,1 1-4,1 3 11,2-1-12,-1 1-16,0 3 13,-2 1 36,-2 4-4,-2 1 22,-2 0-19,-3 2-4,-4 3-9,-4-1-10,-4 2-32,-4 1-13,-3 0 15,-2 2-1,-6 1 13,-5-1 30,-4 0 22,-5 0-11,-2 0-11,-7-1 2,-5-1 19,-6-1-17,-5 0 0,-3-3-12,-2-1 27,-1-3-2,-1 0-17,0-3-10,0-2-3,2-2 19,2-2-6,2-2 0,3-1 0,4-2 14,3-1 6,5 0-17,6-3 4,7-1-5,4-1 6,7-1-12,5-1-4,8-1 4,4 0-2,8 0 31,4-2-42,6 1-1,5 3-2,4-1 10,7 2 8,5 1-14,4 1 27,5 2-12,4 0 14,6 3-3,5 1 26,1-1-29,1 2 12,0 1 9,-1 2-7,-1 1-25,0 3-34,-2 2 32,-1-1 6,-3 4 10,-2 0-18,-3-1 22,-5 4-16,-6-1-12,-4 2-6,-7 1-41,-5-1 39,-8 1 21,-7-2 3,-6 1-13,-6-1 14,-9 1 39,-8 3-26,-8 0-54,-6 1 4,-7-1 7,-8 2-6,-5 0-19,-6-2 30,-4-1 26,-2 1-14,-1-4 2,1-2-7,0 0-11,0-3-3,3-1 21,2-2 25,4 0 11,2-2-11,4 0 27,8-2-20,0-1-31,6-1-1,5 0-13,7-2 16,7 0 12,8 1 6,4 1 8,5 1-21,0 0 10,3 2-10,0 1 10,2 2-14,-1 3 2,2 1-12,-2 1-12,-3 3-5,-2 1-8,-4 0-9,-3 3-4,-6 1 12,-4-1 13,-6 2-12,-6 1-24,-7 2-8,-5-1-2,-8 1-11,-4-1-13,-6 0 17,-3-2 19,-5-1 29,-4-3 29,-3-1 40,-2-4 19,2-3 20,1-2 2,2-2 0,5-3-9,2-3-15,-51-42 84,79 38-121,6-2-1,6 1-9,4 1-3,5 1-5,3 1-2,4 1 1,0 3 0,2 1-15,-1 3-4,-1 2-7,-3 0-15,-3 2-17,-5 1-21,-5 1 13,-4 1-1,-5 1 0,-9 2-1,-4 3 4,-8 0-4,-11 1-8,-6 3 0,-5-2 3,-7 3 19,-6-3-2,-2-1 31,-5-3 15,0-3 11,-2-4 15,1-5-1,3-5 5,0-3 1,5-4-13,2-7-12,4-3-56,6-3-89,3-3-39,6-4-34,4 0-6</inkml:trace>
  <inkml:trace contextRef="#ctx0" brushRef="#br0" timeOffset="340635.4833">5646 3003 84,'-4'3'251,"0"0"38,1-2 5,-1 0-19,2-1-11,-2 0-24,2 0-18,-1-2-28,2 2-37,0-4-44,0 0-43,1-3-22,0-3-21,1-2-11,1 0-5,0 0-8,0-2 2,0 2-2,0 0 3,-1-1 2,0 1-9,-2 0 18,1 3 6,0 0 17,0 1 8,0 1-2,0 1 20,0 2-12,0 0-22,1 1-18,-1 0-20,0 1 11,1 2-18,0 2-3,2 1 16,1 4 8,1 3 12,0 3-14,0 5 11,-1 1 11,1 3-14,-3 2 8,0 3-17,1-1 13,-1 2-18,-1-1-18,1 0 8,-2-2-29,0 0 19,2-2-16,-2-2 14,0-1-18,1-3 6,-1 0 9,2-2 15,-1-1-13,-1-2-27,1-3 33,0-1-22,-1-1-29,1-2-41,-1-2 1,0 1-11,0-2-17,1 0 6,0-1 11,-1 0-8,-2 0-1,1-1 15,-2 0 5,-1 0-1,-1 2 17,0-2 11,-1 1 21,-1 2 25,0-3 9,-3 3 19,3-1 15,-2 0 40,3-1 33,-1 1 41,1 0 38,0-2 25,1 2 20,-1-2 4,2 3 2,1-3-48,1 0-50,1 1-40,1-1-21,1 1-18,3 0-42,1 1 4,1-1-12,1 0 7,2 0 30,2-1-20,1 0-1,1 1 17,0-1 17,0 3-10,1-3-38,2 0 4,-1 2 10,1-2-29,-1 0 0,0 1 20,-2-1 10,-1 1-21,0-1 9,-2 0 11,-2 0-26,-3-1-51,-1 0-101,-2-1-75,-2-1-118,-3 1-63,-4-2 0,-2 1 21,-3-4 87</inkml:trace>
  <inkml:trace contextRef="#ctx0" brushRef="#br0" timeOffset="341165.5136">5594 3034 137,'-3'-1'211,"-1"-1"0,1-1-31,1 1-10,0-3-8,-1 1-11,3-3-2,-2 0-15,2-1-17,2-2-22,-2-1-21,3 0-9,1-1-22,-1-2-5,1 0-10,-2 0-8,1 1 9,-1 2 0,1 0 12,-2 3 16,3-2 3,-3 3 14,1-1 5,-1 1-16,0 3-9,-1 0-29,1 1 3,-1 3-16,1 1-15,1 2-15,1 4 8,2 3 25,0 5-11,-1 2 8,0 5 0,2 3 14,-1 3-38,1 1-14,1 0 14,-2 0-5,0-1 7,0 0 33,-2-2 26,2 1-17,-2-3-18,0 0-11,-1-2-25,0-2-27,-1-1-14,0-3-10,0-1-20,-1-1-29,2-4-16,-1-1-38,0-3-28,0 1-17,1-2-14,-3-2-18,-1 1-26,0 0 15,-3-1 24</inkml:trace>
  <inkml:trace contextRef="#ctx0" brushRef="#br0" timeOffset="341352.5243">5598 3363 791,'-7'2'320,"2"-1"-25,1 0-19,1-1-33,1 0-38,2 0-45,0 0-57,3-2-43,1 0-28,5-1 13,2 1-15,2-1-21,2-1 11,0-2-6,3 1 10,3 0-61,1-1-39,3 0-59,0 2-72,1-1-73,-2 0-112,-3 2-22,-4 2 17,-2-1 45,-3 0 53</inkml:trace>
  <inkml:trace contextRef="#ctx0" brushRef="#br0" timeOffset="347210.8594">3489 1119 84,'-6'-4'158,"-1"-1"-41,1 0-19,1-1-5,1 1-7,2 1-12,-1-1-9,2 0-10,1-1-18,0 1-3,0-2-1,0 1 7,-2 2 13,2 1 12,0 0 18,0 1-3,0-1-7,0 3-7,0-1-18,0 1-23,0 0-14,0 0-5,0 1-6,3 2 1,0 1 8,-1 0 4,1 0 2,0 2 10,0 1 6,1-2-5,-2 2 3,1-1 4,0 1 4,-1 0-5,0 0-1,-2 1-1,0 2-8,-2 0-8,-1 2-5,3 1-24,-3-2-34,1 1-52,0 0-54,-1-2-76,1 0-71,-1-3-19,-1-1 15,1-3 38</inkml:trace>
  <inkml:trace contextRef="#ctx0" brushRef="#br0" timeOffset="347847.8958">4265 897 15,'-5'0'215,"1"-1"26,0-1-17,1 2-25,2 0-29,0 0-34,0 0-40,3 0 0,-1 0-32,3 2-10,-3-2-10,1 1-20,1 0 5,0 2-20,2 0-3,1 1 0,-1 2 7,-2 0 13,0 2 1,-1 1-9,0 3 10,-2 1-9,-1 2-39,0 2-27,-1 0-42,-1 1-45,-2 0-52,-3 1-68,0 0-24,-3-3-5,1-2 23</inkml:trace>
  <inkml:trace contextRef="#ctx0" brushRef="#br0" timeOffset="348962.9596">3471 1063 133,'3'-10'149,"-1"-2"-25,3 1 1,-2 0-4,2 1-16,-1-1-15,1 0-20,-2 2-20,1 0-5,-1 3-11,-1 0 12,0 3 10,-2 3 29,0 1 18,0 6 6,-4 3 17,-2 4-3,-2 5 3,-2 3-21,0 1-17,-1 2-6,1 1-14,-2 1-18,1-2-14,1 1-8,2-3-11,0-3-39,1-4-54,1-2-41,2-3-52,3-2-40,0-2-29,1-5-25,1 0-32,-1-4 6,1-2 21,-1-4 34</inkml:trace>
  <inkml:trace contextRef="#ctx0" brushRef="#br0" timeOffset="349133.9693">3383 1136 239,'-2'-7'324,"1"1"55,0 2-19,0-1-44,1 2-44,0 1-49,0 0-51,1 0-64,3 2-38,-1 2-36,4 1-22,1 3-11,4 1-24,1 1-28,4 3-62,2 1-75,2 2-82,1 3-104,2-1-34,-1 0 4,-1-3 40,-2-2 67</inkml:trace>
  <inkml:trace contextRef="#ctx0" brushRef="#br0" timeOffset="349773.0059">4222 922 41,'6'-4'59,"-2"-1"-4,2 3-7,-3-1-6,1 1 4,0 2 11,-1-1 29,-1 2 30,-3-1 36,-2 5 34,-1 2 28,1 1 16,-4 3-2,0 1-8,0 4-26,-2 0-37,1 2-45,-1 0-28,0 0-30,3-1-30,0 1-18,0-1-12,1-2-44,1-1-45,1-1-69,1-4-52,0 1-44,1-5-44,1 2-32,0-5 0,0-2 42,-1-4 44</inkml:trace>
  <inkml:trace contextRef="#ctx0" brushRef="#br0" timeOffset="349938.0153">4158 1073 28,'2'-5'251,"-2"1"47,2 1 44,-2 0-44,0 1-43,0 2-37,1-1-34,0 2-59,2-1-45,-1 5-38,2 1-28,3 0-1,0 4-16,4-1-27,2 3-75,3 0-86,1 3-107,1-1-71,-2 1-27,-3-2 23,1-1 59</inkml:trace>
  <inkml:trace contextRef="#ctx0" brushRef="#br0" timeOffset="350400.0418">5005 1058 83,'0'-6'301,"-1"1"74,1-1 14,0 3-31,0-1-26,-2 2-57,1 2-83,-3 3-74,-2 3-57,-1 5-39,0 3-38,-2 3-10,1 4-13,-3 1-7,3 1-34,-1 0-38,0-1-28,1-1-58,1-1-31,0-6-38,0 1-48,2-5 1,-1-5 27,1-3 39</inkml:trace>
  <inkml:trace contextRef="#ctx0" brushRef="#br0" timeOffset="350557.0507">4868 1133 129,'0'-9'326,"0"1"44,0 2 28,-1 1-95,1 2-76,1-1-77,-1 4-53,2 1-44,3 4-13,3 3-23,5 1-14,5 3-34,2 0-64,5 2-73,0 0-118,6 2-65,0-3-28,0-2 18,1-1 44</inkml:trace>
  <inkml:trace contextRef="#ctx0" brushRef="#br0" timeOffset="351057.0793">5735 1056 125,'-3'-2'198,"1"0"-35,1 1-43,-3 1-8,2 1-25,-3 3 0,1 1-20,-2 3-3,1 1 5,-2 3 9,0 3-11,0 1-12,0-1-17,-2 2-5,1 0-11,0 0-1,0-2 0,3 1-6,-1-4-31,0 0-33,1-2-38,0-1-45,0-1-43,2-1-66,0-4-8,0-4 14,2-4 25</inkml:trace>
  <inkml:trace contextRef="#ctx0" brushRef="#br0" timeOffset="351239.0898">5627 1119 1,'0'-4'225,"2"3"34,-1-1 43,-1 2-93,1 0-33,0-1-15,2 2-17,0-1-13,3 0-50,1 0-13,4 0-51,2 3-51,3 1-45,1 3-84,-2 3-88,3-1-44,-3 3-13,-2-1 2,-3 0 28</inkml:trace>
  <inkml:trace contextRef="#ctx0" brushRef="#br0" timeOffset="353970.246">2503 2517 56,'0'-8'200,"0"-2"10,1 2 26,-2-2 32,1 3 8,-1-1 3,0 2-3,1 2-36,0 1-44,0 2-67,1 1-42,0 3-25,0 4-36,-1 5-3,0 5-14,0 2 4,0 5-4,1 1-3,-1 1-1,2-1-5,-1 2 3,-1-1-3,2 0 7,-2-1-2,0-1-2,1-4-2,0-1-1,-1-2-7,1-3-20,-1-4-14,0-1-10,2-3-20,-2-2-50,0-2-42,0-5-35,0-3-30,-2-5-28,2-2-20,0-4-29,-1-3 11,0 0 30,0 1 35</inkml:trace>
  <inkml:trace contextRef="#ctx0" brushRef="#br0" timeOffset="354586.2812">2477 2652 73,'-4'1'137,"-1"-1"-19,0-1-13,1 0-3,0 1 6,-1 0 1,1-3 0,1 3 3,-3 0-7,3-1-8,0-1 6,-1 1-4,2 0-6,-2 0-3,2 0 1,-2-1-9,3 1-13,-1 1-16,2-1-17,0 1-12,0 0-14,0-1-5,0 0-11,0 0 1,0 1 12,-2 0 5,2 0 7,0-1 7,0-1 8,0 4 7,0-1 2,0-1-5,0 0-8,0 0-3,2 0 1,-2 0-5,-2 0-1,2 0-8,0 0 2,0 0-2,0 0-4,0 0-4,0 0-1,0 0 2,0 0-2,0 1-5,0-1 3,0 0-2,0 0-1,0 0 13,2 0-5,-2 0-6,0 0 3,0 0-4,1 0-1,0 1-20,0 0 14,2-1-5,0 0 4,1 0-1,-3 0 4,3 1 12,0-1-1,-1 0 14,3 0-7,0 0 8,0-1 0,0 0-16,3 0 3,-2 0-3,4 1 0,-1-1-7,2-1 13,-1-1 4,0 1-14,3-2-4,-3 1-2,0 0 19,-2 1-1,0 0-7,-4 0 17,0 1-10,-1 0 0,0 0-32,-3 0-9,1 0 8,-1 1 1,1 0 9,-1-2 0,-1 1 12,1 1 10,-1 0 2,0 0-4,0 0-15,0 0 6,1 1 4,0-1-21,0 0-28,0-1-45,2 1-49,0 0-90,-1 0-119,-2 0-60,0 0-3,0-3 22,0-1 56</inkml:trace>
  <inkml:trace contextRef="#ctx0" brushRef="#br0" timeOffset="355856.3538">2526 2905 26,'-19'0'170,"1"-2"-4,2-2-14,0-3 6,2-2 3,3-3-1,1-1-13,3-3-4,2 1-15,5-3-25,0 0-25,4-1-16,1 0-11,3 3-28,1-1-9,3 5-6,0 1 2,0 3-2,1 1-8,0 5-8,-1 2-5,-3 1-4,1 5-8,-3 1 5,-2 4-7,-3 1 6,-3 2 2,-2 0 0,-1 1-2,-2 1 2,-2-2 7,-1-2 3,-2-1 3,-2-1 0,-3-3 8,1-3-9,1-3 10,-2-3-1,3-4 0,1-5 9,2-4 2,2-2 15,3-5 2,0 0 6,5-1 7,0 0-4,2 2-4,1 2-9,1 3-9,2 1-5,2 4-7,2 4-5,0 1 6,2 6-9,2 3 3,0 2-13,-1 4 6,0 3-7,-3 3-4,-2 1-12,-1 1-7,-3 1 3,-3 0-4,-1 1 6,-2-2-2,-2 0 21,-2-4 11,0 0 13,1-3 4,-1-3 9,-1-5 7,0-2-13,2-2-1,-1-5-9,2-4-21,4-4-48,2-3-65,1-1-71,4-3-78,2 0-34,1 1-2,2 1 30</inkml:trace>
  <inkml:trace contextRef="#ctx0" brushRef="#br0" timeOffset="356477.3894">5606 3669 135,'-12'3'204,"4"-1"15,2 0-75,4-2-56,4-1-36,2-2-19,9-2-3,4-3 17,8-1 17,11-3-26,6 1-89,7 1-85,5 2-47,1-2-57,0-1-30</inkml:trace>
  <inkml:trace contextRef="#ctx0" brushRef="#br0" timeOffset="369365.1265">16567 623 159,'1'-3'228,"0"0"3,2-3-69,-1 1-39,1-1-26,-1 0-14,3 2-29,0 1 0,3 0-20,1 1-4,2 1-16,-1 1-5,2 1-1,1 3-4,0 1 8,0 2-10,-1 1 15,0-1 4,-1 3-5,-3 2 5,-1-2 5,-4 2 6,-1 0-13,-4 0-5,-4 2-6,-3 2-1,-5 0-12,-3-2 23,-2 3 15,1-3 17,0-2 42,1-3 36,1 0 21,6-4-14,2 1 9,2-3-14,5-3-40,3 0-42,3-1-46,8-3 4,3 0-9,7 1-6,3-3 4,5 3-16,1 1-35,2 2-115,4 0-159,-2 0-73,-1-1-38,1-1-11,-2-5 55</inkml:trace>
  <inkml:trace contextRef="#ctx0" brushRef="#br0" timeOffset="369819.1525">17843 594 119,'-10'-3'206,"2"2"-18,-2 2-3,0 5-12,-3 3-28,3 4-21,-3 4-24,1 3-9,4 3-22,0 1 1,1 0-21,5 1-18,4-4-3,5 0-33,3-4 5,4-2-17,3-5 5,4-2 2,3-4 10,3-7 20,1-3-7,-2-5 6,0-5-6,-4-4 0,-3-4-14,-3-2 14,-6-1-7,-6 0-34,-5 1 12,-9 1 2,-5 4 14,-6 4-12,-3 5 0,-1 4 1,1 3-56,2 5-59,7 3-99,0 0-52,9 1-25,4-1 7</inkml:trace>
  <inkml:trace contextRef="#ctx0" brushRef="#br0" timeOffset="370301.18">18817 606 84,'3'-12'191,"0"3"-32,0 1-13,1 0-20,1 2-26,2 1-27,2 2-17,4 2-26,0 2 7,4 2-4,1 2-14,0 2-16,-1 2-11,1 2 2,-3 0-15,0-1-8,-1 2 29,-3 2 15,-5 1-2,-4-1 0,-5 3 1,-6 2 9,-4 0-23,-3 0 8,-3-1 11,-2 2 16,-1-2 10,3 0 16,0-3 16,5-3 6,5-2-8,1-1-1,4-4-15,3-2-29,6-1 8,4-3-14,4-1-5,6-3-16,1-2 9,5 0-3,2 0-62,2-3-61,1 3-115,3-2-62,-2-2-37,0 0-10,0-1 33</inkml:trace>
  <inkml:trace contextRef="#ctx0" brushRef="#br0" timeOffset="370718.2039">19694 601 114,'-4'-9'222,"0"2"7,1 1 38,-2 0-11,2 3-14,-1 0-22,-1 1-28,1 2-42,0 3-63,-1 5-32,0 4-16,1 3-15,1 4-10,2 1-8,1 3-4,4 2 10,3 0-24,4 0 4,3 0 10,5-3 0,2 0 26,5-4-25,3-2 17,5-4-11,2-5-7,0-4 1,-1-3-23,-3-8-2,-1-4 0,-5-4 15,-4-6 11,-4-4 2,-5-1-2,-6-3 11,-4 0 5,-7 0-15,-8 3-5,-6 2-10,-10 5-28,-6 7-34,-4 2-36,-2 8-67,-3 3-125,3 4-53,-1 4-6,1 2 17,0 0 27</inkml:trace>
  <inkml:trace contextRef="#ctx0" brushRef="#br0" timeOffset="371545.2512">15043 1356 18,'-2'5'60,"2"2"35,-3 0 3,-1 3-6,1 2 7,0 1 4,1 3 7,0 1 5,-2 2-4,1 2-4,-1 1-17,-1 0-15,3 3-25,-1-2-20,0 0-16,0 1 12,0 1-12,-1-3 2,1-1-6,1 1-2,0-3-5,1 1-20,0-2 8,1-3-4,-1-2 2,1-4-1,-1 1 11,1-3 2,0-1-34,1-4-27,0-5-27,0-2-34,1-7-80,0-1-42,0-5 12,0-3 16</inkml:trace>
  <inkml:trace contextRef="#ctx0" brushRef="#br0" timeOffset="371982.2762">15003 1482 73,'4'-22'153,"2"2"-34,1 0-29,5 1-4,2 1-5,4 1-11,2 2-5,1 1-9,2 4-9,2 3-1,-1 2-38,-1 5 8,-3 0-9,-1 5-14,-3 2 20,-3 3 15,-3 2 17,-5 3-12,-3 2 9,-6 4 15,-4 2-3,-3 2-37,-6 2-3,-1-3-1,-4-2-6,2-3 17,1-2 15,3-4 35,3-4 12,3 1 21,4-3 3,3-5-20,5-1-38,5-4-21,4 0-9,3 2-15,5 0-1,1 1-12,2 1 8,0 3-1,1 0-1,0 4-12,-1 4-4,-4 1 19,0 2-2,-3 1-11,-4 2-16,-6 0 23,-5 2 29,-5 1-11,-3-2-7,-5 1 10,0 0 12,-5-2-37,-1-1 17,-2-2-3,-1-5-7,1-3 0,-1-4-3,3-3 44,-3-3-51,2-3 9,4-3 5,2-2 0,4-2 8,3-1-35,3-3-39,2-3-38,2 1-46,2-2-75,4 1-87,5-2-28,0 1 25,3-1 21</inkml:trace>
  <inkml:trace contextRef="#ctx0" brushRef="#br0" timeOffset="372128.2845">15531 1482 120,'8'2'159,"-2"-2"-45,0 1-39,-1 1-25,-3 2-10,2 2-13,-4 0-29,0 2-84,0 3-36,-4-2-27,1 0-14</inkml:trace>
  <inkml:trace contextRef="#ctx0" brushRef="#br0" timeOffset="372237.2908">15522 1683 187,'0'8'204,"1"0"7,1-2-92,27 16-169,-18-18-113,-1-1-25,2-3-13</inkml:trace>
  <inkml:trace contextRef="#ctx0" brushRef="#br0" timeOffset="377086.5681">16896 1363 330,'-6'3'430,"1"-1"25,2 0 4,-1 1-84,1 4-174,-2 3-85,0 4-47,0 4-22,0 5-1,1 2-8,0 2-18,1-1-7,2 0-4,0 1 0,1-3-8,0 3 7,0-5-15,0-1 0,0-1 14,-1-5-8,-1 2-2,0-3-13,-1-2-46,2 0-85,-1-5-111,1-1-115,-2-2-60,3-4-26,1-3 35,2-6 76</inkml:trace>
  <inkml:trace contextRef="#ctx0" brushRef="#br0" timeOffset="377508.5923">17525 1542 84,'-5'5'199,"2"0"17,0-3-40,2 1-21,-2-1-4,5 1 26,0 0 24,3-2 20,3-1 3,2-2-20,4-3-47,3-2-39,3 0-26,0-1-29,2-1-31,1 1-14,-1-3-3,1 4-9,-2 0-59,-2 2-66,-2 1-58,-2 2-75,-3 1-71,-4 1-78,-3 1 8,-3-1 37,-2 0 50</inkml:trace>
  <inkml:trace contextRef="#ctx0" brushRef="#br0" timeOffset="377810.6096">17971 1368 112,'2'-3'326,"0"-1"52,-1 1 29,2 1-70,-2 2-79,-1 0-71,2 2-66,-2 3-34,0 2-15,-2 6-17,1 3 11,-2 5 15,1 3 1,-1 2 12,0 3 14,0-2 10,-1 2 1,-1 0 5,2-1 13,-1 1-21,1-2-22,0-2-23,0 1-14,-1-2-17,1-2 25,0-1-53,-1-1-54,1-3-39,0-3-41,1-2-32,1 0-104,0-6-89,1-6-114,2-2-47,3-8-8,2-4 7,3-4 51</inkml:trace>
  <inkml:trace contextRef="#ctx0" brushRef="#br0" timeOffset="379414.7013">19038 1469 168,'2'-2'348,"-1"0"50,-1-1 40,2 3-96,-2 0-62,0-2-65,0 2-63,0 2-55,-2 3-32,1 2-22,-1 4-21,-1 3-14,1 2-1,-1 2 13,1 1 3,1 1 3,-1-1-1,-2 2 10,2-1-18,-1 0 1,0 0-10,0-1-8,0 1-7,1 0-18,0-2 5,2 0-22,-3-1-56,1-3-93,-4-2-117,2 1-90,3-1-47,0-4-14,3-4 45,2-6 84</inkml:trace>
  <inkml:trace contextRef="#ctx0" brushRef="#br0" timeOffset="379936.7312">19709 1559 208,'-3'-1'256,"-1"1"21,3 0-62,-1 1-34,1-1-22,2 1-9,1-1-5,1 1 4,2 0-5,2-1-13,3 1-20,1-1-27,1 0-31,4 0-15,1-1-24,-2 1-36,2-2-44,-1 2-56,-1-1-73,-1 1-101,-2 0-72,-1-1-17,-3-1 13,0 0 48</inkml:trace>
  <inkml:trace contextRef="#ctx0" brushRef="#br0" timeOffset="380240.7486">20124 1398 205,'1'-6'311,"-1"1"25,0-1 40,2 1-86,-1 2-81,-1 2-46,-1 2-37,1 2-23,1 6-31,1 3-39,-1 3 15,1 4 3,-2 4 10,0 2 4,2 0-9,-2 1-17,0 1-10,1 1-5,-1 0 6,0 0-17,1 1 1,-1-2 2,0-2-3,0 1-4,0-1-20,-2-1 1,0-1 0,-1-1-29,0-3-53,1-1-92,-3-3-85,1-3-111,-3-2-58,0-4-10,1-4 40,2-6 79</inkml:trace>
  <inkml:trace contextRef="#ctx0" brushRef="#br0" timeOffset="381669.8303">15929 2247 73,'-4'-5'170,"0"2"16,4 0-82,3 0-47,2 0-20,4 0-18,5-1-8,4 2-18,5 0 3,4 1 2,3 2 2,2 1-2,6 1 4,0 1 0,5 1 16,4 1-3,2-1-1,7 0 1,4-1-2,6 1-6,4-3-7,2-1 7,6 1-3,2-4-3,6 0 1,2 2 12,1-3-8,1 5-2,2-1 5,0-1 9,2 2-4,2 1-1,1 0-2,3 0 3,1 0-3,1 1-2,2 0 5,1 0-12,1-1 6,0 2-5,0-1 1,1 1-3,0-1-6,1 0 12,1 1-7,-1 2 4,-2-2-1,-2 2 5,0-1-5,0 1 1,-1-1 5,-1 1-5,-2 0-13,-3 0 5,0 1 11,0-1-5,1 1 6,-2-2 11,-2 0 17,-4 3-6,-3-3-2,-6 3 4,-4 0-2,-6 1-3,-4 0-2,-1 0 3,-8-1 5,-5 1 11,-6-3 3,-5 0 5,-7 0 0,-5-2 1,-2 1-18,-7-2-4,-3 1-8,-5-2-19,-2-1-51,-3-2-95,-4 0-85,-3-3-58,-6-1-24,-2-6-4</inkml:trace>
  <inkml:trace contextRef="#ctx0" brushRef="#br0" timeOffset="383774.9507">16242 1554 26,'2'-2'194,"-2"-3"21,1 2-33,-1 1-33,-1 1-16,1 2-32,-3 1-30,1 3-11,-1 1-22,-2 3-16,-2 1-19,0-1 6,-1 3 14,-2 1-30,0-1 1,0 1 2,2 1 1,0-3 3,1 0-17,2-2-3,-1 0-25,2-1-44,-1-1-41,3 0-68,-1-3-32,0-2 4,3-2 16</inkml:trace>
  <inkml:trace contextRef="#ctx0" brushRef="#br0" timeOffset="383924.9593">16133 1615 87,'-3'-3'232,"1"1"18,1 2-36,-1-1-70,2 0-50,1 3-41,1 0 11,1 1-25,1 4-34,4 1-12,1 2-50,5 4-88,2 0-91,1-2-20,1 1 12</inkml:trace>
  <inkml:trace contextRef="#ctx0" brushRef="#br0" timeOffset="386216.0903">16741 2408 201,'3'-2'246,"-1"-1"46,1-1-45,0 2-46,-1-4-22,1 3-28,1-1-8,3 1-34,1 2-25,2-2-25,3 2-16,1 1-11,1 1-14,2 2-8,-2 2-15,-2 0 12,0 2-2,-4 2-3,-2 2 12,-2 2-7,-3 1 3,-4 2-7,-5 1-3,-3 0 0,-3 2-15,-2-1-6,-3 2-20,1 1 21,0-1 11,1-1 3,2-3 13,3-5 10,3-1 18,1-4-5,4 0-8,3-3 0,3-3-1,4 2 0,5-2 1,4-2-39,5-2-34,3-2-50,7-2-77,3 1-120,4-3-64,3 1-5,3-3 14,2-1 34</inkml:trace>
  <inkml:trace contextRef="#ctx0" brushRef="#br0" timeOffset="386816.1246">17958 2456 3,'-6'-1'169,"-3"1"21,-3 2-38,1 6-13,-5 4-1,0 4 12,-1 4-11,0 2-16,3 4-6,1 1-38,1 1-18,6 1-25,4 0 1,4-2-2,6-5-7,5-1 6,3-4-6,5-4-1,3-3-7,2-5-2,3-4-15,-2-4 6,-1-4 0,-2-1-7,-4-6-5,-2-2-8,-4-2 7,-4-3-10,-3-2 2,-7 0 12,-3-1 5,-6 0 14,-3 3-10,-4 0-13,2 3-20,0 2-19,2 4-53,3 4-58,5 0-43,6 4-61,7 1-26,5-1-8,7-1 35</inkml:trace>
  <inkml:trace contextRef="#ctx0" brushRef="#br0" timeOffset="387254.1497">19071 2588 66,'-12'-8'270,"2"1"47,2 2 43,2-1-93,2 2-54,1 1-21,3 0-51,2 2-49,2 0-30,5 2-18,2 1-10,2 4-34,3 1 6,0 0 5,2 0-9,0 3 3,0-1 0,-4 3 8,-2 1 0,-6 1-7,-6 0-4,-7 3-4,-7 3 4,-7 0-2,-6 0-8,-3 2-2,-2-3 20,3-1 25,2-2 3,6-2 8,6-2-1,3-4 39,4-2-24,7-1-26,5-4-7,10-2-19,9-2-53,7-3-86,7-2-78,5 0-109,4-3-82,2 0-26,2-2 25,2-2 48</inkml:trace>
  <inkml:trace contextRef="#ctx0" brushRef="#br0" timeOffset="387683.1742">20216 2506 116,'-5'-9'232,"-2"1"38,1 0-38,0 3-27,1 1 34,1-2 7,1 6-28,1 0-27,0 6-34,1 3-17,0 2-67,2 2-49,0 2-3,4 1-12,1 0 1,3-2-12,1 0-11,4-2-3,0-1 23,2-1-14,-1-1-30,1-5 8,-2-2 4,-2 0 5,-2-4-22,-2 0 12,-3-4 24,-5-2 1,-3-2 13,-4-2-1,-4-2-2,-2 0 8,-3-1 8,-3 0 0,1 1 0,-2 2-4,3 1-28,4 4-76,2 0-80,3 3-76,5 2-101,5 1-53,3 0 0,6 0 54,4-2 66</inkml:trace>
  <inkml:trace contextRef="#ctx0" brushRef="#br0" timeOffset="388514.2218">20302 2597 15,'-3'-7'195,"2"2"42,-2-1-29,0 1-11,-3 1 0,2 0-18,-1 1-10,0 1-42,0 4-29,-3 1 0,1 4-14,-1 2-7,-1 4-12,1 2 4,-1 2 0,2 1-22,0 0-9,2 0-11,2 2-15,2-2 0,1 1 2,4-2 2,1 0-14,3-3 3,3-1 10,1-2 2,3-3-1,2 0-12,4-4 4,1-3 6,1-2-6,2-3-16,-3-5-4,0-2 12,-4-2 2,-3-4-7,-6-1 4,-6-2 17,-5-2 3,-6 0 0,-9-2-7,-3 2 8,-8 2-11,-4 2 0,-5 3 5,-1 1-26,1 3 2,4 1-23,3 3-59,10 4-68,6 1-86,8 3-74,9 1-67,10 0-19,10 0 47,9-1 54</inkml:trace>
  <inkml:trace contextRef="#ctx0" brushRef="#br0" timeOffset="389001.2496">21304 2676 122,'4'-13'136,"1"3"-15,-2 1-1,-1-1-10,0 3-2,1 2-12,-2-1-34,0 3-7,0 0-6,1 2-15,0 2-11,-1 3-4,0 4-3,0-2 2,1 5-5,-2 1-2,1 2-1,0 1 2,0 2-3,-1 0-6,2 0-15,-1 0-12,1 1-21,-1 0-30,0-3-27,-1 1-35,2-1-50,-2-3-18,-2-1 5</inkml:trace>
  <inkml:trace contextRef="#ctx0" brushRef="#br0" timeOffset="389166.2591">21261 2818 87,'-5'-1'289,"0"1"43,2-1 33,-1 0-94,4-1-65,0 2-48,4-3-49,3 3-51,2-1-60,5 0-64,1 0-75,5 0-78,0-2-86,3 1-38,2-4 7,0 0 38</inkml:trace>
  <inkml:trace contextRef="#ctx0" brushRef="#br0" timeOffset="389287.266">21637 2735 143,'6'0'319,"-1"-1"38,0 0 18,-3-1-95,0-1-105,1 2-115,1 0-117,0 1-132,0 0-99,2 1-52,-2 0-13,1 0 36</inkml:trace>
  <inkml:trace contextRef="#ctx0" brushRef="#br0" timeOffset="389396.2722">21648 2892 57,'-11'15'244,"4"-3"13,0-3-2,3 0-101,0-3-113,2-3-90,2-3-104,3 0-54,1-3-23,3-2-4</inkml:trace>
  <inkml:trace contextRef="#ctx0" brushRef="#br0" timeOffset="389820.2965">22374 2553 110,'0'-11'281,"0"1"74,-2 1 1,2 1-20,-1 2-23,1 0-18,-2 1-74,0 4-67,-2-1-61,-2 5-45,-4 3-8,0 5-16,-3 2-11,1 3-4,-1 1-11,0 2 2,2 0-8,2 1-11,-1-1 9,4-1 0,0-1 12,2-1-4,1-2 2,3 0 16,1-2-10,2-1-5,4 1 2,1-4-1,4 1-4,4-3-6,1-1 6,4-1-1,1 1 12,3-1-1,1-2-8,2 1 2,-4 0-2,1-1 1,-2 1-2,-1-1-4,-3-1 8,-4 0-2,0 2-4,-6-3-3,-2 2-24,-1-4-29,-5 1-52,-1-3-58,-4-1-75,-3 0-71,0-2-73,-3-1-9,-1-3 24,3-1 47</inkml:trace>
  <inkml:trace contextRef="#ctx0" brushRef="#br0" timeOffset="389997.3066">22595 2584 263,'1'-6'310,"-1"4"34,-2 2 22,-3 7-89,-2 3-53,-1 6-27,-2 3-11,-1 4-24,1 2-38,0 1-40,0 4-24,2 1-16,1 1-17,2 3-12,0 1-23,2 0-15,0 1-74,1 1-99,-2-1-153,-2-3-80,0-2-25,-4-4-13,-1-9 52</inkml:trace>
  <inkml:trace contextRef="#ctx0" brushRef="#br0" timeOffset="391409.3874">23592 2690 14,'1'-10'182,"-1"-1"20,0 2-42,-1 4-36,1 1 9,0 4 13,-2 0-5,0 2-4,-1 3 16,0 0 11,0 3-33,-1 1-29,-1 3-1,0-1-22,0 2-9,-2 0-8,1 3 6,-2 2-2,-1 0-10,0 3 3,0 1-16,-1 0-10,1 1-12,0 0-9,0 2 2,1-2-1,1 0-2,0 0-5,1-1-2,0-2-4,1-1-4,2-3 2,0-1 7,0-2-12,2-3 1,-2-2-2,2-2-31,0-1-53,1-3-76,0-4-63,1-1-91,1-4-71,3-4-9,-1-2 28,5-2 58</inkml:trace>
  <inkml:trace contextRef="#ctx0" brushRef="#br0" timeOffset="391786.4089">23933 2746 11,'1'-8'220,"-1"-2"20,-1 4 10,-2 2-85,-1 3-57,-4 3-27,-4 5-22,-2 5 59,-2 2 27,-3 3 2,-1 4 8,-1 2-13,0-1-2,-1 2-80,2 0-56,0-2 1,6 1-12,3-3 10,4-1-4,7-4 1,5-2 21,8-3-14,4-2-3,5-4-8,4-2 4,-1-2-2,5-1 8,-2-2 1,3 0-3,-2 0-7,0-1-19,-4 0-23,-3 1-41,-2 1-28,-4 0-25,-5 0-23,-4 0-14,-3 1-5,-4 0 3,-4 1 6,-6-1-13,-1-1-17,-3-1 9,-2-2 19</inkml:trace>
  <inkml:trace contextRef="#ctx0" brushRef="#br0" timeOffset="391972.4196">23969 2801 133,'6'-15'224,"0"5"14,0 1-26,-2 4-4,0 4-1,-4 34 565,-3-15-642,-1 2-39,-1 1-29,1 4-30,0 2-15,3-1-23,-2 3-19,3 1-23,1-1-64,2-3-70,3 0-69,1-2-86,2-4-37,2-2-7,2-5 50,1-6 60</inkml:trace>
  <inkml:trace contextRef="#ctx0" brushRef="#br0" timeOffset="392144.4294">24449 2844 15,'-9'0'383,"1"-5"24,0 0-6,2 1 9,1 0-162,1 0-159,3 1-98,-1 1-57,2 2-59,2 1-96,-1 1-78,3 0-40,0 0-8,1 1 24</inkml:trace>
  <inkml:trace contextRef="#ctx0" brushRef="#br0" timeOffset="392503.4499">24223 2919 63,'-11'0'243,"4"0"57,2 0 4,0-2 9,2 0-11,3 1-21,1-2-39,2 1-37,3-1-65,3 2-50,3-2-38,3 0-24,3 1-9,2 0-22,0 0 3,2 1 0,0 0-10,-1 1-18,0 1-49,-1 0-60,-3 0-69,0 1-60,-4-1-48,-2 1-62,-4-2 2,-3-1 36,-3-2 52</inkml:trace>
  <inkml:trace contextRef="#ctx0" brushRef="#br0" timeOffset="392700.4612">24437 2798 1780,'2'0'126,"2"3"-35,8 2 9,-6 1-71,0 0-6,2 2-5,-1 1-5,0 0-3,-1 2-4,-1 0-1,-3-1-2,-1 2-3,-1-2 4,-3 0-19,-5 1-16,-2-2-40,-5 2-54,-3-2-78,-6 3-112,-4-3-44,-6-1-13,-3-3 20,-1-3 47</inkml:trace>
  <inkml:trace contextRef="#ctx0" brushRef="#br0" timeOffset="393297.4954">21693 2968 14,'-7'-2'294,"1"1"69,1-1 44,1 2-43,1 0-57,4 0-39,1-1-75,3-1-72,4 1-24,1-2-36,6 1-35,0 0-14,4 1-6,2 1 8,1 1-24,-1 0-7,-1 1-10,1-1-51,-2-1-62,-2 0-77,-2-1-59,-4-1-79,-2-2-38,-2-1 15,-4-4 44,-2 0 61</inkml:trace>
  <inkml:trace contextRef="#ctx0" brushRef="#br0" timeOffset="393501.507">21893 2777 261,'-5'-5'345,"1"0"22,2 3 25,0 2-122,2 2-74,3 3-46,0 1-25,3 5-12,0 1-18,2 2-21,-1 3-20,0 0-29,2 3-2,-1-1-14,0 0-2,-3 1-6,-4-1-2,-5 0 11,-5 0-8,-6 3 1,-3 0-23,-7 1-43,-4-1-77,0-1-94,0-2-122,5-2-62,6-5-16,7-5 25,10-10 70</inkml:trace>
  <inkml:trace contextRef="#ctx0" brushRef="#br0" timeOffset="394829.583">24742 2938 129,'-8'-2'211,"1"0"1,1-2 16,0 1 21,0-2 10,2 0 1,1 1-15,0-2-34,2 1-38,0-2-43,2 0-36,1 0-28,1-1-16,2 1-15,0-1-18,3-1-8,0-1-2,2-1-3,0 0-2,1 0 6,0-2 5,0 0-1,1 0-5,0-2 1,1 1-6,-2-2-2,1 0-5,0 1 2,-2 0 5,0 1 13,-2 0-1,1 3 4,-2 1 14,-1 2 11,-1 2-3,-1 0-11,-1 2 10,0 2-2,-1 0-11,-1 4-7,0 2 4,-1 1 3,-1 4-6,0 2 17,-1 3 24,-1 2 27,0 4 22,0 2 11,-1 2 13,2-2-10,0 2-15,-1 0-24,2 1-21,-1-1-16,1 1-22,1-2-5,-1 1-10,1-1-9,0 0-2,0-2-5,1-2 5,-1 1 3,0-1-1,0-1 2,1-2-10,-1-1-20,2 0-39,-2-3-42,1 0-41,-1-4-39,0 1-30,0-1 6,0 0 26,0-2 5,0-2-3,0-1-32,0-1-12,-1 1-40,1-1-33,-2 0-33,0 1-14,-4-1 32,1 0 34,-1 0 48</inkml:trace>
  <inkml:trace contextRef="#ctx0" brushRef="#br0" timeOffset="395029.5944">24745 3238 107,'-13'2'272,"1"0"72,3 0 44,1-1-47,2 0-22,0-1-13,4 0-22,2-1-48,2 0-48,4-2-25,2 1-38,5-2-26,2 2-12,4-1-28,1 0-16,3 0-24,1 1-4,2 1-33,0-1-37,-1 2-26,0 0-25,-3 0-16,-1 2-23,0-1-53,-3 0-51,-1 0-79,-3-1-86,-3 0-39,-1-1 0,-5 0 58,-3-1 65</inkml:trace>
  <inkml:trace contextRef="#ctx0" brushRef="#br0" timeOffset="402584.0265">3493 12134 75,'-4'-2'304,"1"1"57,-2-2 47,0 1-28,0 0-99,1 0-50,0-1-25,0 0-20,-2 1-2,2-1 14,1 3 15,0-2 14,-1 2 4,1 0-21,1 0-43,-1 0-44,0 2-49,0 2-34,1 5-26,-2 4-12,0 5-2,1 1-11,-1 2 7,2 2-1,1 0 5,1 1-7,2 0-9,3-1 0,0-1-1,3 0-3,3-5-1,2-1-1,1-2 19,4-3 6,0-3-5,0-2-2,1-3 2,2-3 2,-4-3-13,1-1-9,0-2 0,-3-2 9,-1-3-13,-1-3 15,-3-3 4,-2-2-6,-2-4 15,-2-2-1,-3 0 18,-4-2 1,-5 3-15,-2 0 25,-5 2-8,-5 3 4,-2 2-11,-4 5-11,-4 2 16,1 4-7,0 5-6,0 1-47,1 5-53,4 2-68,5 3-103,3 4-126,4 1-124,4 2-70,5 0 4,3-2 35,6-3 81,4-3 116</inkml:trace>
  <inkml:trace contextRef="#ctx0" brushRef="#br0" timeOffset="403041.0527">4633 12266 109,'-4'0'308,"1"1"56,1-1 51,0 0-75,2 0-57,0 0-44,0 0-50,3 0-44,3-1-34,1 0-11,2 0-9,4-1-5,0 1-7,1-1-8,4-1-18,-1 1-22,2 0-14,2-1-24,-1 1-29,2-1-26,-1-2-33,0 1-62,0-2-84,-4-3-81,0-1-88,-3-3-41,-3-2 4,-1-2 43,-3-4 75</inkml:trace>
  <inkml:trace contextRef="#ctx0" brushRef="#br0" timeOffset="403323.0688">5053 11947 214,'10'-7'307,"0"0"26,0 3 22,1 1-126,0 1-75,1 2-35,-1 1-20,2 2-19,0 1-15,1 3-12,-2 3-15,2 0-15,-2 2-4,-2 1-3,-1 3 4,-5 2 0,-3 3-1,-5 3 1,-4 3-4,-3 3-5,-4 2-14,-2 0 8,-1-1 16,2 1 13,1-6 1,4-3 15,1-3 1,6-3-16,2-3-9,4-2-12,5-3 1,5-2-8,6-3 0,4-3 13,3-2-10,5-2-30,6-3-83,3 0-105,2 0-137,3-3-74,-1-1-37,2-5 10,0-3 71</inkml:trace>
  <inkml:trace contextRef="#ctx0" brushRef="#br0" timeOffset="404075.1118">6464 11832 135,'-7'-1'195,"-1"1"-25,0 0-17,-1 0-13,-1 4-17,2 1-10,-4 3 54,1 4 29,-1 4 16,0 4-6,1 2 2,1 1 4,0 2-69,4 1-53,-1-1-37,6-1-9,-1 0-13,4-2-14,1 0-7,5-3 5,0-2-2,4-2-3,2-3 0,3-2-1,1-3-7,2-5 0,0-3-4,2-5 2,-1-4 4,-1-2-11,-2-4 0,-3 1-2,-3-5 2,-3 1 8,-5-1-8,-4-1 6,-4 4 3,-4-1-2,-5 2 4,-2 2-9,-4 1 3,-2 2 2,-1 2 2,0 3-6,1 2-2,4 0-32,1 2-76,6 2-88,5 0-80,2 1-104,6-1-54,2 0-5,4-3 67,3 0 75</inkml:trace>
  <inkml:trace contextRef="#ctx0" brushRef="#br0" timeOffset="404502.1362">7224 12114 287,'-7'-2'350,"2"1"41,4 1-32,-1-2-52,4 0-53,3-2-48,3 0-41,1-1-53,4-2-26,0 2-21,3-1-22,1 0-27,2 1-19,2 3 3,1-2-29,-1 2-67,1 1-76,-1-4-79,-1 5-105,-2-2-63,-2-1-19,-3-2 42,-2-1 60</inkml:trace>
  <inkml:trace contextRef="#ctx0" brushRef="#br0" timeOffset="404921.1602">7768 11772 32,'9'-4'236,"-1"1"56,0 2 39,0 0-74,0 1-29,1 1-18,-1 0-19,1 2-34,-2-1-28,2 3-1,-2-1-39,1 2-10,0-1-13,0 2-18,0-1-13,-2 2-21,-1 2 9,-2 0-8,-3 2 2,-1 5 3,-2-1 8,-3 3-1,-3 3-4,-3 0 8,-1 3-6,-1 0 3,-3-2 4,2 1 17,0-2-6,2-1-1,0-3 6,6 1-3,-2-2-12,3-2-13,3-1 3,-2-2 3,3-1 4,1-2 5,2 0 21,2-2 4,2-2 11,2 0 8,0 0-2,2-3 33,1 0-21,2-1-7,1-1-5,1 0-30,1 0-31,1 0-129,1-1-71,-1 0-101,2 0-133,0 0-136,-1 0-63,-3-2 45,-2-1 49,-3-1 84</inkml:trace>
  <inkml:trace contextRef="#ctx0" brushRef="#br0" timeOffset="406682.2609">2372 12854 36,'-3'-5'194,"1"0"33,-2 1-29,1 0-17,0 1 12,0 0 9,1 2 4,-1 0-13,0 1-21,1 2-24,-1 3-36,-2 7-11,0 5-17,-1 8-8,-3 5-9,1 5-5,0 5-5,-1 1-29,-1 1-15,0-1-12,2 0-2,2-3-6,-1-2-11,3-2-10,1-4-16,0-1-30,2-3-51,1-3-50,0-4-37,3-3-35,1-5-43,-2-4-40,3-7 5,-1-7 29,2-5 40</inkml:trace>
  <inkml:trace contextRef="#ctx0" brushRef="#br0" timeOffset="406903.2736">2355 12930 28,'5'-22'236,"-1"4"14,1 4 6,-1 5-74,1 3-68,1 6-33,0 6-11,1 5 3,1 6 6,2 5-2,0 3-9,-1 2-11,1 3-12,0 1-10,-1 1-11,1 0-5,-2 0-10,-1 0-4,-1-1-15,1-1-22,-3-1-29,1-2-39,-3-2-39,-1-2-40,1-3-72,-4-3-27,0-5 7,-1-5 23</inkml:trace>
  <inkml:trace contextRef="#ctx0" brushRef="#br0" timeOffset="407080.2837">2329 13275 155,'-7'-2'258,"1"0"8,2-1-15,1 0-110,2 0-64,4-1-32,1-3-21,3 3-22,0-1-21,3-2-25,2-1-28,0 3-38,2-1-78,-1 0-34,1 1-7,-1 1 8</inkml:trace>
  <inkml:trace contextRef="#ctx0" brushRef="#br0" timeOffset="407533.3096">2929 13039 71,'-2'1'286,"0"-1"34,-1 0 24,3 0-82,-3 0-73,3 0-57,0 0-63,3 0-66,-1 0-65,2 0-62,0 0-69,-2 0-83,2 0-28,-1 0 7,-1 0 28</inkml:trace>
  <inkml:trace contextRef="#ctx0" brushRef="#br0" timeOffset="407656.3166">2912 13265 218,'-2'15'234,"2"-2"0,1-4-90,0 0-110,2-3-120,1-2-74,0-2-40,-1-3-18</inkml:trace>
  <inkml:trace contextRef="#ctx0" brushRef="#br0" timeOffset="408956.391">3829 12867 70,'-1'-3'319,"-1"0"73,0 2 53,0-2-63,0 2-51,0 0-38,1 0-61,-1 1-63,1 1-49,0 3-25,0 1-32,1 2-27,0 2-18,0 1-10,2 4-5,1 0-23,-2 1-19,3 3-12,0 0-32,1 3-50,1 0-71,1 1-65,-2 0-79,0 1-70,-1 0-19,-2-3 28,0 0 59</inkml:trace>
  <inkml:trace contextRef="#ctx0" brushRef="#br0" timeOffset="409400.4164">5091 12651 201,'-4'-2'284,"3"0"80,-2 1 29,2-1 52,0 2 43,0-1 14,1 0-37,0 1-66,0 3-104,0 2-104,-2 3-92,2 3-58,2 5-15,-2 0-20,3 5-29,-1 0-80,0 5-111,2 1-61,1 2-94,-1 3-102,0 1-82,-1-1-20,-1 0 64,0-1 41,-2-6 77</inkml:trace>
  <inkml:trace contextRef="#ctx0" brushRef="#br0" timeOffset="409896.4448">6628 12453 148,'-2'-3'346,"1"1"63,-1 2 0,1 0-58,1 1-37,-1 0-82,0-1-82,1 3-60,-2 1-39,2 1-22,2 5-12,-2 0-9,1 2 0,0 3-6,-1 2-6,1 1-27,1 3-61,1 1-99,-1 1-105,0 1-94,-1 1-46,-2-2 2,0 0 42</inkml:trace>
  <inkml:trace contextRef="#ctx0" brushRef="#br0" timeOffset="410395.4733">8089 12440 226,'-2'2'271,"0"-1"43,0-1-30,0 2-2,1-1-10,0 1-25,1 0-27,-2 2-41,1 2-53,1 1-59,0 3-34,0 2-14,0 5-12,0-2-7,1 3-10,1 1-24,-1 1-54,-1 2-52,0 2-56,0 1-59,-1 1-85,-2 1-44,0-1 15,-2-1 32,0-3 51</inkml:trace>
  <inkml:trace contextRef="#ctx0" brushRef="#br0" timeOffset="412852.6138">3787 13537 21,'-5'2'212,"0"1"40,2-3-6,-1 0-31,3-2-12,-1 1-29,2 1-34,0 0-38,2-2-34,2 1-35,1 1-21,3-1-9,3-1-3,2 1-2,2 1 5,5 0 1,2 0-3,3-1 4,5 0-1,0 0 1,2-1-9,4 0 0,3-1-2,2-1 6,3-1 0,3 0-2,3 1 4,3-2-2,2 0-1,3 0-6,3-1 4,1 0 0,2 2 0,2-3 11,3 0 6,0 0 6,5-2-1,0 2 5,4-2-2,1 1-3,2-1 0,0 0-7,1-1 8,3-1 0,1 2 1,0-3-1,3 1-9,-3 1 2,0-2 8,0 1 0,-1-1 0,1-1 0,0 2 8,-1 1 5,-1-2-13,-4 2-2,2-2 1,-3 1 4,1 0-5,0 0-3,-1-1 1,0 1-8,0-2 8,-2 1-3,1-3 2,-4 1 2,0-2 2,0 2 4,0-1-11,-2 0 13,-1 1-13,-2 1 4,-3 1-14,-2 1 9,-5 0 0,1 3-4,-5 1 8,1 0 14,0 1 3,-1 1-9,-2 0-7,-3-1-3,-1 3-3,-2-2-17,-4 1 7,-1 1-2,-3-1 2,0 0 13,-3 0-8,-3 0-2,-2 1 4,-4 1 0,-2-1 4,-4 1-23,-3 0-14,-3 1-48,-4 2-66,-2-1-84,-4 2-118,-5-1-72,-5 2-21,-6-1 25,-4-2 49</inkml:trace>
  <inkml:trace contextRef="#ctx0" brushRef="#br0" timeOffset="413980.6784">3391 13044 63,'0'-2'162,"2"-1"-29,-2 0-32,1 0-18,-1 1-7,0 1-10,0 0-9,0 1 3,0 2 8,0 1 1,0 3-2,0 0-2,-1 3-3,-1 0-16,1 1-7,-2 2-7,2-1-8,-1 1-7,-1 1-3,1 0-6,0-1-4,-1-1-8,2 0-18,0-1-22,1-1-29,0-1-23,0 0-21,1-2-12,-1-1-18,0-1-33,0-4-5,0 0 5</inkml:trace>
  <inkml:trace contextRef="#ctx0" brushRef="#br0" timeOffset="414202.6911">3372 13097 189,'-2'-5'224,"-1"0"-13,1 2-3,0-1 3,2 1-15,-1 1-29,0 1-32,1 1-39,1 0-40,0 0-35,2 1-15,1 2-5,1 1 1,1 0 0,3 2-1,0 0-19,2 1-34,2 1-54,0 0-49,2 1-68,0 0-66,0-1-15,-2 0 21,1-2 39</inkml:trace>
  <inkml:trace contextRef="#ctx0" brushRef="#br0" timeOffset="415480.7642">4180 13718 161,'-4'-9'233,"0"1"2,-1 3-10,1-1 7,1 2 0,-2 0-14,1 2-24,0 1-28,1 2-39,-1 3-39,1 1-30,2 2-24,0 2-13,1 3-6,1 1-11,2 3-3,1 0-4,0 1 7,4 0-4,0-3-1,1 1 3,1-1-2,0 0-5,3-4-2,0-2 0,0-4 0,1-2 1,-1-3 5,1-4 0,-2-2-2,0-3-2,-2-4 1,-1-1-4,-1-2-2,-5 1 3,0-3 1,-3 1 5,-3 0 1,-2 2 14,-4-1 14,-2 5 11,-5-1 5,-1 5 5,-1 2 4,0 2-12,0 3-12,0 4-16,0 3-14,3 3-34,1 2-50,4-2-64,4 4-64,4-2-46,3-1-72,3 1-41,4-4 9,1-5 43,7-2 53</inkml:trace>
  <inkml:trace contextRef="#ctx0" brushRef="#br0" timeOffset="415846.7851">5038 13698 236,'-9'-2'366,"3"-2"61,0 1 3,1 0-42,0 1 11,2 0-14,0 0-43,1 1-40,0-1-24,1 1-61,2 0-81,1-2-55,1 0-36,5 1-18,0-3-20,3 0 0,1 1-7,2-2-28,1 1-51,0-1-64,0 1-46,0 2-33,-2-2-55,0 4-51,-1 0-32,-2 0-10,-1 1-42,-2-1-34,-2-1 18,0-1 56,0-5 70</inkml:trace>
  <inkml:trace contextRef="#ctx0" brushRef="#br0" timeOffset="416125.8011">5283 13399 294,'1'-7'391,"2"1"24,0 1 11,-2 1-126,3 2-118,1 2-84,1 0-48,1 2-24,2 4-8,1 3-6,2 0-1,-1 5-1,1 1 3,-2 4 0,0 0-5,-3 3 2,-2 2-2,-3 1 0,-2 3-1,-3 1-4,-2 0 1,-1 1-2,-3-1 10,3-4-1,-1-2 2,1-2 11,2-4 0,2-3-2,2-4-6,1-1-3,5-5-8,3-3-5,4-2-11,4-4-21,4-3-80,5 0-97,5-2-127,1 1-69,3-4-25,2 0 5,2-3 67</inkml:trace>
  <inkml:trace contextRef="#ctx0" brushRef="#br0" timeOffset="416997.8509">6680 13304 138,'-7'-5'133,"-1"2"-18,1 1-11,0 2 4,0 0-9,-1 5-9,4 0-11,-1 3-11,0 4 3,1 2 2,0 3 62,3 2 33,-1 1 11,4 0 10,0 1-15,3-2-12,1-2-75,3-1-40,1-3-21,1-3-14,3-3-2,-3-5-2,4 0 0,-1-5-2,0-3 1,-1-2 4,-2-3-7,-3-1 0,-2-1-2,-1-2-2,-4-1 0,-2-2-8,-4 0 8,-2 1 0,-2 0 0,-3 1 2,0 3-14,-4 1-18,1 5-12,1 0-23,0 5-52,5 0-63,3 3-37,3 1-47,4-1-67,4 1-17,3-2 31,6 0 51</inkml:trace>
  <inkml:trace contextRef="#ctx0" brushRef="#br0" timeOffset="417341.8706">7679 13523 127,'-11'2'310,"0"-1"78,3-2 15,-2-2-49,3 2-11,0-2 13,0 0-24,3 0-50,1-1-26,3 0-19,3-2-47,1-2-69,3-1-49,4-1-29,2 0-30,2-1-41,1 1-56,3 0-54,-1 3-44,-2 2-40,2 0-66,-3 3-56,-1 3-31,-3 2-48,-1 0-30,-4 3 6,-2-1 51,-1-4 75</inkml:trace>
  <inkml:trace contextRef="#ctx0" brushRef="#br0" timeOffset="417638.8876">7894 13210 159,'3'-6'323,"0"0"26,0 1 11,2 5-73,1 0-107,2 0-53,0 5-22,4 0-14,0 2-12,2 1-3,1 2-21,-1 1-17,3 3-11,-3 1-6,0-1-2,-4 4-12,-1 1-5,-4 1 0,-5 1 2,-2 4 9,-4 0 7,-3 2 9,-4 1 9,0 0 15,1-2 11,0-2-1,1-4 3,6-3-8,2-3-10,3-4 0,3-3-17,6-3-11,5-5-9,5-3-7,5-5-17,3-2-35,6-4-85,6-2-118,3-1-141,3-1-74,1-4-19,1-3 2,1-4 73</inkml:trace>
  <inkml:trace contextRef="#ctx0" brushRef="#br0" timeOffset="418180.9186">9021 13002 3,'4'-3'200,"-2"-2"24,-1 4-14,2-1-34,-2 2 2,1 2-7,-1 4-7,2 3-12,1 4-14,-1 4-14,1 2-38,-1 3-29,1 0-18,0 3-20,1 0-14,-1 0-14,0 3-29,0-3-28,1 0-37,0 1-36,-2-4-35,2 0-24,-2-3-10,-1 0-46,0-5-1,-2-3 18,0-4 29</inkml:trace>
  <inkml:trace contextRef="#ctx0" brushRef="#br0" timeOffset="418348.9282">9057 13362 251,'-8'4'342,"2"-2"34,1-1 1,4-1-78,2-2-61,3-2-64,3-2-44,3-1-36,1-1-52,3-2-79,2-1-86,2 0-87,-3-2-117,1 1-66,-1-1-15,-1-1 27,-1 0 57</inkml:trace>
  <inkml:trace contextRef="#ctx0" brushRef="#br0" timeOffset="418467.935">9315 13132 97,'3'-2'326,"-2"0"26,1 0 7,1-1-101,-1 1-159,2-1-145,1 3-162,0-3-81,-1 3-38,1-2 7,-2 1 42</inkml:trace>
  <inkml:trace contextRef="#ctx0" brushRef="#br0" timeOffset="418581.9415">9345 13291 70,'-3'21'267,"-2"-4"14,3-3-18,2-2-133,0-1-141</inkml:trace>
  <inkml:trace contextRef="#ctx0" brushRef="#br0" timeOffset="418892.9593">9816 13128 97,'-8'0'393,"0"0"76,1-1 103,2 1 10,0 0-22,2 0-108,1-1-80,1 1-66,3-1-100,2-2-85,5-1-58,2 1-41,2-2-43,2-1-55,3 0-54,0 0-71,2-1-45,-1-2-23,2 2-58,0-2-53,-2 3-50,1 0-37,-3 1-10,-2 0 12,-2 0 65,-2-2 95</inkml:trace>
  <inkml:trace contextRef="#ctx0" brushRef="#br0" timeOffset="419201.977">10199 12809 629,'4'-16'437,"-1"2"27,-2 4-121,1 2-85,-4 7-82,-1 2-72,-1 9-48,-3 5-26,-3 7-14,1 6-8,-3 5-4,-1 5-2,0 1-1,-2 2 8,0 1-5,0-2 5,2-1-4,4-4-3,1-4-2,5-4-3,-1-3 1,3-5-2,2-3 12,3-4 15,4-4 22,2-1 8,2-3 27,1-3 14,5-2 14,1-3-4,2-1-18,1 1-26,1-3-3,2 1-27,-2-1-41,1 0-48,-3 1-30,0 0-29,-4 3-68,-4-1-58,-1 1-45,-3 1-34,-5 0-52,-4 2-36,-2-1 11,-4-1 43,-1-1 56</inkml:trace>
  <inkml:trace contextRef="#ctx0" brushRef="#br0" timeOffset="419402.9885">10333 12890 271,'-5'-14'406,"0"2"35,0 2 19,1 7-103,-8 16 27,7 1-288,0 6-27,1 4-12,1 5-7,1 2-8,2 4-5,-1-1-10,2 4-13,-1-2-24,0 3-18,2 0-62,0 2-103,-2 0-118,0 0-98,-2 0-38,0-5-15,1-4 44,-1-6 91</inkml:trace>
  <inkml:trace contextRef="#ctx0" brushRef="#br0" timeOffset="419931.0187">11184 12771 184,'0'-9'221,"-1"2"-13,1 1-3,-1 0-2,-1 3-21,2 1-24,0 2-25,0 4-23,-2 5-29,0 7-27,-1 3 0,-1 7-2,0 3-6,-1 3-7,0 2-9,2 4-10,-2 0-9,1 1-2,-1 1-12,2-1-27,0 3-29,1-2-32,0 1-32,-2 0-30,2-1-29,1-2-15,-3-3-24,4-3-27,-2-5-3,1-4 15</inkml:trace>
  <inkml:trace contextRef="#ctx0" brushRef="#br0" timeOffset="420226.0356">11348 13063 14,'4'-23'246,"-2"2"41,-1 2 37,-1 4-62,-1 5-67,0 2-39,-2 5-41,0 4-36,-2 7-36,-1 5-21,1 6-8,-3 4-18,1 4-3,-2 0-5,0 2-8,1 0 6,1-1-7,2-2 8,1-2 4,4-3 3,2-2 4,1-1-1,4-3 2,1-3 5,2-3-2,2-2 5,3-3 2,1-1 2,1-3 1,3-3 1,0-1-11,1-1-24,-1 1-31,-1-2-33,-3 2-44,-1 1-40,-2 0-34,-5 3-16,-2-1-26,-4 1 5,-2 0 27</inkml:trace>
  <inkml:trace contextRef="#ctx0" brushRef="#br0" timeOffset="420383.0446">11431 13178 108,'-5'-13'255,"0"2"46,1 3-17,1 0-53,0 3-38,2 4-39,-2 1-43,3 5-43,0 5-36,1 0-34,1 5-36,-1 1-35,2 3-32,-2 0-32,1 2-41,3 0-35,1-1-36,-1 0-3,2-3 8,3-3 26</inkml:trace>
  <inkml:trace contextRef="#ctx0" brushRef="#br0" timeOffset="420618.058">11881 12999 205,'-10'0'393,"0"-2"88,3 2 50,1-3-110,2 3-71,-2-2-68,6 0-153,0 0-164,0 2-127,3 0-102,1 4-86,-1-2-97,1 1-9,0 1 42,0 1 65,-3 3 62</inkml:trace>
  <inkml:trace contextRef="#ctx0" brushRef="#br0" timeOffset="420733.0646">11807 13171 119,'-9'17'219,"4"-3"12,-1-3-52,3 0-64,2-3-42,1-1-38,1 0-53,4-2-93,-1-3-62,4-1-34,8-2-247</inkml:trace>
  <inkml:trace contextRef="#ctx0" brushRef="#br0" timeOffset="421094.0852">12455 13092 138,'-7'-2'267,"-1"1"111,2-2 28,1 3 21,0-1 36,2-1 9,1 2-13,2 0-84,2 0-54,3-1-92,3-2-71,3-2-43,3 0-22,1-2-31,2 0-24,3 0-17,0-1-17,4 1-20,0-2-48,2 2-70,0-3-81,0 2-76,-2 2-154,-2-2-156,-1 1-51,-7-1 22,0 2 59,-3-2 72</inkml:trace>
  <inkml:trace contextRef="#ctx0" brushRef="#br0" timeOffset="421350.0999">12952 12635 746,'0'-13'475,"-2"3"81,0 2-26,0-1-19,1 3-54,-1 1-45,1 2-42,0 0-91,1 3-93,-2 5-57,0 5-30,-1 7-11,2 5-2,-1 5 1,1 7-8,0 6-11,3 8-15,0 8-12,2 9-35,0 9-82,3 10-185,-2 11-328,0 10-176,-3 7-90,-4 1-26,-14 113-628</inkml:trace>
  <inkml:trace contextRef="#ctx0" brushRef="#br0" timeOffset="428646.5172">13566 13159 75,'7'-7'186,"1"-1"-9,-2-1 11,0-1 24,1-2 21,-3-2 6,1 0 5,-1-2-5,-1-1-22,0-1-34,-1-1-37,-1 1-30,-1-3-26,0-1-24,-1 1-14,-2-2-5,0 1-2,-2-2 0,-2-1-10,-1 0-9,-1 0-3,-6-2-5,0 0-7,-3-1-5,-3 0-1,-2-2 4,-3 0-9,1-1 4,-2-1-7,-2-1 3,2-1-6,-2 1-1,-1-1 9,-1 0 8,-1 4 12,-1 0 9,-2 5 10,-1 3 5,0 2-5,0 6 13,-4 2 12,0 7 9,-1 1-4,-1 3 13,0 3 22,1 2 1,1 2-9,-1 4-15,3 0 6,-1 3-11,4 1-30,-1 3-13,1 1 1,0 3-16,2 3 5,0 4 6,-1 1-3,3 5 6,-3 2 9,-1 4 15,2 3-28,1 2 19,1 4 7,2-1 0,4 3-24,3 0 2,3-1 15,3 1-35,3 0-10,2 1-9,2-2 1,3 2 5,3-1 6,3 0-3,2 1 13,4-1-5,2 0-3,4-1-14,2 0-1,3-1 3,3-2-5,4 0 3,0-1 4,3-2 8,3-2 5,-1-1-5,3-2 0,3-3-7,3-3 12,0-1 3,3-3-4,1-2 5,1-1 5,1-3 2,3-4-10,0-3-5,1-3-4,0-4 10,-1-3-9,-1-3 0,2-5-10,0 0 13,0-5 5,0-3-13,3-4 23,-4-3-11,1-3 7,0-5-33,-1-5-1,-2-4-2,-4-3-2,1-7 7,-5-2 5,-2-4 21,-4-4-14,-3-1 4,-4-3-19,-6-1 2,-2-3-2,-8-1-37,-4-2-113,-3-6-147,-6-1-253,-4-3-146,-10-3-78,-9 0-6,-10-2 103,-11-1 128</inkml:trace>
  <inkml:trace contextRef="#ctx0" brushRef="#br0" timeOffset="462789.4701">19464 10496 333,'-11'-7'402,"-1"1"24,-1 4 16,-1 6-103,1 4-102,-4 9-21,1 8 20,-1 5 27,-1 8 6,1 4-2,1 2-31,1 2-56,0 2-44,3 1-57,1 0-16,1-1-21,1 0-12,3-2-16,-1-1-49,2-5-63,2-2-80,2-5-92,-1-5-86,2-4-45,-1-7-6,1-5 27,1-5 41,0-8 49,1-8 47,2-8 3,2-7-19,-1-9 1,0-6 20,2-7 31</inkml:trace>
  <inkml:trace contextRef="#ctx0" brushRef="#br0" timeOffset="462989.4815">19290 10658 60,'8'-56'222,"-3"10"27,1 5-19,-1 11-39,9-16 502,-7 46-321,1 10 52,-2 5 16,3 9-17,1 4-69,0 6-91,16 42-20,-11-35-195,0 0-22,2 0-7,-1-1-10,1-2-1,-1-1-6,-1-2-5,-1-1 1,-2-3-27,-1-2-81,-2-2-110,-2-4-106,-5-2-76,-2-2-81,-3-4-49,-2-3-27,-2-7 54,-1-6 79,1-6 69,-3-7 66</inkml:trace>
  <inkml:trace contextRef="#ctx0" brushRef="#br0" timeOffset="463133.4897">19428 10945 187,'-14'0'427,"1"-2"74,1 2 51,2-3-24,3 3-154,3 0-74,0 0-46,4 0-51,4 3-29,3-3-15,4 2-35,5-2-86,2 0-150,5-2-152,1-2-109,5-2-100,0-3-109,4-4-21,-1-3 75,1-3 104,-2-3 87</inkml:trace>
  <inkml:trace contextRef="#ctx0" brushRef="#br0" timeOffset="463253.4966">19802 10776 68,'-2'2'260,"-1"1"18,1-3 5,-1 2-101,0 1-105,3 0-85,4 1-97,0-2-91,3 0-43,2-3-15,-2-2 11</inkml:trace>
  <inkml:trace contextRef="#ctx0" brushRef="#br0" timeOffset="463368.5032">19853 10977 186,'-6'22'289,"1"-3"3,3 0-13,0 0-167,4-2-128,-1-2-140,5-3-74,1-2-33,2-6 1</inkml:trace>
  <inkml:trace contextRef="#ctx0" brushRef="#br0" timeOffset="463708.5226">20899 10496 308,'-10'-15'446,"-1"-2"123,0 2 85,1 4-52,0 2-139,1 6-68,0 4-69,1 4-106,1 7-82,2 4-67,3 5-22,1 4-15,1 2-18,1 5-15,1 2-5,1 2 14,-1 1-8,1 2-6,0-1 6,0 2-4,0 0 1,-2-1-7,1 1 14,-1-1-5,0-2-29,1-3-76,-1-3-125,1-4-99,0-5-84,1-5-58,3-6-36,1-7-3,3-10 40,2-7 61,1-6 54,2-7 52</inkml:trace>
  <inkml:trace contextRef="#ctx0" brushRef="#br0" timeOffset="464043.5418">21113 10664 129,'10'-25'269,"-3"5"66,-2 3 3,-3 5-3,-2 4 52,-2 7 55,-3 3 11,-2 7-37,0 5-40,0 6-53,-1 6-97,2 1-97,1 4-62,4 1-30,1 1-17,4-1-12,4 0-7,5-3-10,4 0 4,4-6-2,4-3-3,4-4-3,3-6-4,2-4 19,2-4-8,0-6 9,2-5 4,-1-4 13,-3-4-1,-2-7-1,-4-2 1,-6-5-12,-3-3-9,-5-1-3,-7 0 11,-7 0-12,-2 0-3,-6 2 4,-4 4 1,-3 0-3,-3 2-14,-3 2 2,0 6 8,-1 3 16,-1 4 5,1 2-1,0 5 5,4 2 6,1 1-11,3 4-41,4 3-113,3 0-138,3 5-121,5 0-91,2 2-122,5-2-52,2-3 70,3-1 118,1-3 108</inkml:trace>
  <inkml:trace contextRef="#ctx0" brushRef="#br0" timeOffset="464412.5629">22159 10368 93,'-2'-8'327,"-2"1"170,1-1 137,-2 1-23,0-3-63,0 3-34,0 0-73,1 0-163,0 2-141,1 3-66,1 2-37,1 4-12,0 6-1,0 4-6,2 4 20,0 6 4,2 2 20,0 5-10,1 2 8,0 2-2,1 5-7,1 3-15,0 1-4,0 2 6,1 1 0,-2 2 7,1-2 2,-2 3 8,0-1-3,-1 1-4,0-3-10,2 0-3,-3-3-2,-1-3-13,2-2-21,-1-6-22,-1-4-22,-1-4-24,0-5-34,0-4-1,1-3 7,1-7-154,-1-4-193,2-7-177,0-9-77,1-3-47,0-5-24,2-2 158,4-1 202</inkml:trace>
  <inkml:trace contextRef="#ctx0" brushRef="#br0" timeOffset="466066.6575">4825 10117 155,'-18'-14'173,"1"2"-47,0 0-17,1 1 4,1 0 14,2 1 73,-1 3 40,5-2 15,1 3-3,1 2-19,4 0-17,2 1-86,3-1-56,2 1-30,4 0-17,3 1-6,3 2-4,4-2-8,3 1-1,3 1 10,4 0-5,1-2-4,5 2-2,1 0 3,5 2-3,4 1-7,2-2 10,5 2 15,2-1 11,6 0 12,3-1 26,3-2 17,7-1 7,2-2 12,7-1 19,3 0 0,5-4 6,2 1-8,6-4 8,3-1-13,4-3-39,4 2-9,-1-1-19,5 0-6,2 0-23,2-1-4,1 1 11,0 0-37,1 1-23,2 1 34,-1 3-3,3 1 6,-1 1-12,2-2 44,0 3 11,1 0-57,-1-1 28,-1 3-35,1-2 35,0 1 4,0 0-2,1 0 31,-1-1-10,1 1 32,-3 0-31,-1-3 4,-1 1-45,-1-1-6,-3 0-2,-1-2-2,-4 2-7,-1-1 6,-1-2 28,-1 0 2,-3-3 2,-3 1 17,-1-1 4,-2-2-56,-1 2 44,-1-1-12,-5-1 1,-2 2-33,-6 1 9,-4-1 53,-7 3-31,-6-1-6,-9 3-19,-6 2-14,-7 0 2,-10 1-7,-6 1 4,-9 1 10,-5 2 19,-6 0 27,-6 2-76,-2 0-191,-8-1-241,-3 2-204,-6-3-115,-5-2-71,-6-4 47,0-7 155,-3-7 237</inkml:trace>
  <inkml:trace contextRef="#ctx0" brushRef="#br0" timeOffset="478470.367">19328 11439 70,'-5'-4'159,"4"0"-12,-1 1-85,2 1-62,0 0-51,1-1-57,1-2-23,5 0-2</inkml:trace>
  <inkml:trace contextRef="#ctx0" brushRef="#br0" timeOffset="486112.8041">19349 12007 189,'-6'-12'296,"0"0"86,-1 0 39,0 1 46,1 0 32,-1 0-5,3 2-33,1-1-71,-2 3-90,2 1-122,0 1-78,0 0-44,2 2-26,1 2-17,1 2-9,2 3 7,1 5-6,-1 0 1,1 6-17,-2 2 2,1 4-2,-1 4 0,2 1 1,-1 2 1,0 2 11,0 1 6,-3 0 5,4 1-13,-3-2 2,1-1 12,-1-2-2,1-1 4,0-2-26,0-3-18,0-2-39,-1-2-77,2-3-86,-2-2-95,-1-3-59,0-1-30,0-1-20,0-4 0,0-3-13,0-3 36,0-7 48,1-2 40,0-4 44</inkml:trace>
  <inkml:trace contextRef="#ctx0" brushRef="#br0" timeOffset="486648.8347">19323 12063 114,'-7'-12'251,"0"0"34,1 0-5,2 0-57,1 0-17,3-1 6,7-12 208,-1 14-215,4 0-8,1 0-16,2 3-30,0 1-33,2 1-26,0 3-22,1 1-17,-1 2-15,-1 2-9,-1 1-4,1 1-5,-1 3-2,-2 1-1,-4-1-10,-1 3 15,-2 1 6,-1 0 14,-2 2 9,-1-1 2,-3 1 15,-1-1-10,0 1 5,-3 0-8,-1-2 2,-1 1 8,0-2 13,-1-2 8,0 0 2,0-1 9,1-2-14,0 0-23,1-2-33,2-2-16,0 0-9,1 0-17,4-2-1,-1-1-7,2 0 23,2-1-7,1-1-2,2 0 2,3 0 1,0 1 24,2 2-8,-1-1 10,1 2-15,1 2 9,-1 1-6,0 1 0,0 2-3,-1 2-5,-1 4 4,0 0-9,-1 1 26,0 1-22,-2 1-4,-1 0-11,-2 0 3,-1 1 2,-1-2-15,-3 1 11,-2-1 6,-2 0 22,-1-2 2,0 3 13,-2-3-11,0-2-8,0 0-9,-1-1-9,0-1 10,1-2-23,-1-2 9,1 0 15,0-3 10,1-1-4,3-3-26,1 0-56,2-1-157,3-3-139,0-1-103,3-2-100,4-2-88,3-2 18,3-1 119,1-2 118,4 0 94</inkml:trace>
  <inkml:trace contextRef="#ctx0" brushRef="#br0" timeOffset="487047.8576">19813 12133 294,'-7'1'473,"1"0"137,2-1 56,0 1-70,1-1-64,2 0-94,-1 0-141,3-1-127,1 0-83,1 0-40,1 0-23,2 0-7,-1 1-4,4 1-17,-2 0-92,1 1-133,-2 1-120,-1 2-87,-1-1-84,-3 4-71,2-1 1,-4 2 86,-2-1 94,-2 0 78</inkml:trace>
  <inkml:trace contextRef="#ctx0" brushRef="#br0" timeOffset="487173.8648">19767 12322 56,'-6'12'260,"-1"-3"44,2-1 53,0-2-47,3-1-33,1-2-17,1 1-20,1 0-30,3-1-74,1 0-125,1 0-117,1 1-128,0 0-136,0 0-74,-1-1-12,-1-3 54,2-1 71</inkml:trace>
  <inkml:trace contextRef="#ctx0" brushRef="#br0" timeOffset="490434.0513">20937 12094 14,'0'-9'215,"-3"1"37,2-1 6,-2 0-20,2-1 24,-2 0 50,1 1 43,0 1 28,1-3 28,0 3-11,1-2-47,0 3-68,0-1-68,0 3-64,0 0-60,0 1-42,0 1-26,0 2-12,0 1-12,1 1-5,0 4-9,-1 4 3,0 4 9,1 3 0,0 4-1,-1 5 0,0 2 12,1 2-12,0 1-1,-1 1-4,0 0 9,0 0 2,0-1-2,3-2 27,-2-1-11,1-1-1,-1-4-8,0-1-6,2-3-10,-2-2-16,-1-1 11,0-3-9,0-3 8,1-1 6,-1-3 7,0-1 6,-1-1 1,1-3 1,1-3-3,0-5-43,1-2-189,0-4-172,-2-3-187,3-4-89,0-2-54,-1-5 14,1-2 177</inkml:trace>
  <inkml:trace contextRef="#ctx0" brushRef="#br0" timeOffset="491026.0851">21470 12134 51,'1'-3'164,"-1"-2"-13,0 1-33,0-2-18,1-1-12,1-1-1,0 0-4,1-3 1,0 1 1,-1-1 10,1 0 18,-2 0 44,3-1 56,-4 1 62,2 0 87,0-1 38,0 0 9,-1 1-39,-1 0-58,0-1-67,0 3-105,2 1-62,-2-1-43,1 3-14,-1 2-14,0 1-6,0 2 2,0 2 0,0 4-3,0 2-5,1 4 10,-1 2-4,1 3 4,1 0-6,-2 4 10,1 1 4,1 1-14,-2 0 8,1 2 18,-1 0-1,1 0-16,0 0 3,-1-1 6,2-2-14,-2 0-15,0-3 5,0-1 11,0-2-4,1-1 1,-1-2 10,0-3 1,0-1-10,1-1-14,-1-2-4,0-1-6,0-1-1,-2-3-43,3-2-145,0-3-143,2-3-112,0-1-143,3-2-84,0-2-4,1-1 135,0 1 137</inkml:trace>
  <inkml:trace contextRef="#ctx0" brushRef="#br0" timeOffset="491685.1228">22074 12101 54,'-3'-2'201,"1"2"23,1-2-39,-1 1-36,0-1-17,1 0-10,0 0-3,0 0 4,-1 0 27,2 1 42,0-2 58,-1 3 59,0-1 37,-2 1 19,1-1-17,-1 1-40,-1 0-64,0 1-75,0 3-51,-2-2-41,1 4-33,0 0-24,0 1-17,-2 2 1,2 2 0,-1 1 2,1 0-14,0 1 8,0 2 4,0 1-4,3-1-2,0 1-7,0-1 10,1 1-1,1 0-1,0 0 1,2-1-8,1 1 7,1 0 0,1 0 7,2 0-3,0-1-1,3 0 3,0 0-2,4-2-1,0-2-9,3-1 8,0 0-7,1-4 16,4 0-4,0-2 1,-1-2 2,1 0-9,1-2 12,-2-1-19,2-2 11,-3 0-4,0-2-3,-2-1-5,-2-1 7,0-1 13,-5-2 3,3-2 2,-5-2 3,2 0 19,-4-3-9,-1-3-10,-2 0-2,-2-4 1,0 0-5,-2-3 3,-3-2 1,0 0 9,-2-2-7,-1-1 15,-2 1 20,-2 0-13,-2 0-7,-2 2-17,-2 0-17,-3 2-43,-2 2-35,-3 2-49,-6 4-238,-4 4-229,-8 4-111,-7 2-40,-10-1-13,-7-2 31,-11-5 231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4095.875" units="1/cm"/>
          <inkml:channelProperty channel="Y" name="resolution" value="6553.3999" units="1/cm"/>
          <inkml:channelProperty channel="F" name="resolution" value="10E-6" units="1/cm"/>
        </inkml:channelProperties>
      </inkml:inkSource>
      <inkml:timestamp xml:id="ts0" timeString="2023-12-25T03:00:44.77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15424 7748 84,'-4'-11'150,"1"-1"29,-2 0 36,1-2 23,2-2 34,-2-1 17,2 0-13,-1 0-5,2 2 12,-1 1 31,-1 3-12,2 1-11,0 3-1,0 2-35,0 0-82,0 1-79,1 3-60,1 5-32,2 4-31,0 8 8,0 7 0,0 6 5,-1 6 12,1 5 8,0 2-2,0 3 9,-1 2 31,0 0-8,1 4-36,0 0 1,-1 0 6,0 2-9,1-1-3,-2 0 14,1-1 26,-1-5-12,0 0-15,1-6-31,-1-5-67,0-4-65,1-4-41,-1-5-25,-1-5-10,2-3 0,-2-7-14,1-4-25,1-7-33,-6-55-937,-1 26 844,0-5 80</inkml:trace>
  <inkml:trace contextRef="#ctx0" brushRef="#br0" timeOffset="312.0179">15298 7845 60,'-6'-32'200,"1"1"22,2 3-16,1 2-54,3 2-1,2 6 3,4 1 5,2 4-9,3 2-8,3 4-17,2 2-19,3 5-2,2 5-6,2 2-20,-1 2-12,0 5-4,1 1-17,-2 1-30,-3 2-16,-1 0 10,-3 1 8,-3 2 7,-4-1 3,-3 3 38,-6 2-23,-4 2-10,-4 4-5,-4 2-6,-2 0-10,-3-1-25,-2-4 15,2-2 7,2-4-2,1-2 1,0-4-1,3-3-10,2-3-19,3-3-34,2-3-73,5-4-103,2-2-112,4-3-69,1-4-21,3-2 15,2-6 59</inkml:trace>
  <inkml:trace contextRef="#ctx0" brushRef="#br0" timeOffset="592.0339">15977 7652 323,'9'-7'387,"-4"3"10,-3 4 13,-5 4-136,-5 3-88,-4 6-44,-6 7-39,-3 5 2,-1 5-24,-4 5 1,1 4-14,1 2-11,1 3-8,5 2-12,3-3 19,5 1-19,2 1-12,5-2-1,3 1-7,3-3-2,3-1-4,3 0-4,0-3-9,3-2-20,0-2-16,1-3-14,1-2-34,0-4-51,-1-3-40,0-3-58,1-6-62,-2-6-90,-1-6-23,-2-8 22,-1-9 34,-1-8 66</inkml:trace>
  <inkml:trace contextRef="#ctx0" brushRef="#br0" timeOffset="835.0478">15992 8020 122,'4'-26'407,"-3"6"35,2 3 18,3 2 15,1 5-206,6 5-121,0 3-62,3 5-37,2 2-10,2 7-4,2 2-9,-2 5 6,3 2 47,3 1-10,0 3 4,1 0 0,0 0 13,-1 0-13,-1 3-38,-1-1 10,-1 0-7,-4-2-13,-1-1-28,-4-2-30,-4-3-29,-2-5-16,-3-1-48,-5-6-65,-1-2-66,-3-8-55,-4-6-86,1-7-50,-1-6 3,-1-8 50,3-6 74</inkml:trace>
  <inkml:trace contextRef="#ctx0" brushRef="#br0" timeOffset="1007.0576">16375 7941 209,'-5'-13'343,"-2"3"35,-1 8 23,-2 7-95,-2 8-92,-3 10-50,-2 4-32,-1 6-20,-2 5-23,1 2-22,-1 1-18,-1 0-16,3 1-15,0 0-20,2-3-6,1-3-21,4-4-32,2-5-53,3-5-57,1-5-49,4-7-55,2-6-77,4-9-17,0-10 22,2-9 37</inkml:trace>
  <inkml:trace contextRef="#ctx0" brushRef="#br0" timeOffset="1240.0709">16301 7913 226,'16'-29'344,"-1"3"20,1 7 18,1 6-106,2 4-103,1 6-50,2 5-22,0 6-3,1 4-5,2 2-3,-1 6-8,1 3-13,0 3-13,-1 3-15,-3 4-18,-1 4 1,-4 4-6,-4 3-4,-4 6 2,-4 1 2,-7 4 14,-5 1-9,-4-2-13,-3-1-10,-2-3-10,-1-5-20,2-6-44,3-9-79,3-5-83,2-9-130,4-9-62,1-10-18,4-10 13,4-7 65</inkml:trace>
  <inkml:trace contextRef="#ctx0" brushRef="#br0" timeOffset="1465.0838">16839 8109 97,'15'-14'428,"-4"0"21,-4 4 19,0 2 5,0 2-197,-3 2-86,2 1-100,-1 2-27,2 1-23,2 2 1,2 1-17,2-1-32,1-1 27,1 1-6,1 0-1,0-2-6,2 0 5,-2 0-15,2 0-33,-3-2-29,0 1-48,-3 0-57,-2 1-46,-5 3-56,-5 3-55,-6 3-43,-7 6 12,-6 2 36,-5 4 39</inkml:trace>
  <inkml:trace contextRef="#ctx0" brushRef="#br0" timeOffset="1589.0909">16970 8204 154,'-26'25'298,"3"-2"90,3-5 47,4-2-52,3-3-67,5-4-81,4-1-99,5-3-53,7-3-22,6-2-16,6-3-11,7-4-15,2-2 3,6-1-61,4-1-114,1-1-132,1 1-110,0-1-48,-4-1-22,1-3 25,-8-4 93</inkml:trace>
  <inkml:trace contextRef="#ctx0" brushRef="#br0" timeOffset="3034.1736">17494 8168 176,'-4'-5'241,"1"0"47,2 1-33,0 3-51,2 1-16,2 4-7,3 5 10,2 2-25,2 4-22,2 4-9,3 1-29,3 3-14,1 3-30,2 0-24,2 2-14,2-1-7,0-1-4,1 0-7,1-1 0,0-1 6,0-2-2,-2-2 7,-1-2-4,-3-2-15,-3-4-18,-2-1-15,-4-2-37,-2-5-86,-3-2-91,-5-4-106,-2-8-51,-4-6-22,-4-4 15,-4-8 71</inkml:trace>
  <inkml:trace contextRef="#ctx0" brushRef="#br0" timeOffset="3245.1856">17868 8157 248,'-2'-9'357,"-1"4"29,-2 6 20,-1 8-103,-2 5-81,-3 8-59,-2 7-36,-1 5-21,-3 3-14,-2 3-24,1 3-12,-2-1-28,0 0-7,0 1-5,-1-2-4,1-2-12,0-1-8,2-4 7,4-5-5,3-5-16,1-4-24,4-8-67,4-4-84,2-8-77,2-8-107,4-9-42,5-10-3,0-6 51,4-10 78</inkml:trace>
  <inkml:trace contextRef="#ctx0" brushRef="#br0" timeOffset="3545.2028">18017 7795 271,'15'-32'319,"-3"7"13,-4 4 5,1 7-161,-5 4-67,-1 5-37,-2 6-5,-2 7 3,-2 4 4,-3 6 11,-1 3-21,2 2-5,-1 1-21,2-2-16,1-1-17,3-4-12,4 0 5,2-3 2,1-4 15,3 0 3,1-5 15,3 0 11,3-3-4,-2-4-14,4-1 3,-1-1-2,2 0-8,0-1-17,-2 0 4,-1 2 11,-1-1-36,-2 2-32,-2 0-42,-2 0-16,-3 2-40,-2-1-40,-2 1-21,-3 1-13,-3-1-34,-5 0-30,-2-1 3,2-4 19,1-4 38</inkml:trace>
  <inkml:trace contextRef="#ctx0" brushRef="#br0" timeOffset="3690.2111">18264 7728 226,'0'-8'365,"-2"2"37,1 4 39,-2 5-95,-1 5-91,-2 5-71,-1 5-44,0 5-29,0 2-36,0 3-27,0 3-16,1 2-24,2 1-51,2 3-109,2 1-130,-2 1-109,2-3-58,-1-3-22,0-8 25,3-6 95</inkml:trace>
  <inkml:trace contextRef="#ctx0" brushRef="#br0" timeOffset="4144.2371">18465 8372 234,'-16'0'324,"3"-1"26,2 1 9,2 1-135,3 0-80,3 1-19,3 1-8,3 1 0,7-1 6,4-1 0,6-1-11,5-1-26,3 0-25,1-2-28,2-1-17,1 0-6,-1 1-8,0-1-4,-3 1-15,0-1-23,-2 1-38,-6 1-24,-3 0-47,-4-2-44,-5 1-37,-3 1-32,-5-2-23,-5-1-38,-3 0 11,-2-5 28,-3-2 43</inkml:trace>
  <inkml:trace contextRef="#ctx0" brushRef="#br0" timeOffset="4306.2463">18703 8157 122,'-4'-9'342,"1"2"27,-1 4 29,2 6-26,0 5-117,0 6-73,1 4-33,1 4-25,-2 3-27,4 4-26,-1 0-13,1 5-31,1 0-25,1 3-7,0-1-30,0 1-87,2-2-97,0-1-110,1-2-70,-1-4-42,3-5 8,0-8 63</inkml:trace>
  <inkml:trace contextRef="#ctx0" brushRef="#br0" timeOffset="4639.2654">19019 8136 171,'-9'-4'409,"3"0"34,2 2 17,3 4-25,3 2-182,2 3-108,1 4-52,5 2-20,0 2 7,4 3-10,3 2 5,1 3 6,4 1-7,0 2-7,-1 2-14,2 0-4,-1 1-9,0-2-12,-1-1 0,-2 0-8,-1-2-30,-2-2-27,-2-2-30,-3-1-43,-1-4-58,-3-3-96,-4-3-101,-1-5-74,-2-4-26,-2-7 8,0-7 37,1-10 89</inkml:trace>
  <inkml:trace contextRef="#ctx0" brushRef="#br0" timeOffset="4827.2761">19378 8155 144,'-1'-19'423,"-3"0"59,-1 4 19,-1 8 9,-2 4-222,-3 8-103,-4 7-11,-3 5 7,-1 5 23,-4 3 30,-1 6 3,-3 4-23,-1 3-50,0 2-63,-2 2-71,1-1-110,2-3-76,5-1-64,5-5-92,6-4-102,4-6-92,7-8-37,5-7 12,5-10 32,8-10 70,6-9 89</inkml:trace>
  <inkml:trace contextRef="#ctx0" brushRef="#br0" timeOffset="5186.2967">19565 8274 234,'-9'0'274,"0"-3"79,2 1-25,4-1-43,2-1-25,5-1-24,5 0-22,6-2-67,4 1-42,5-3-46,4 2-19,3 0-18,2 0 8,2 1-14,-2 2-10,0-2 4,-3 2-3,-2 2-1,-3 0-25,-4 1-12,-5 1-4,-2-2-15,-8 2-27,-6 0-42,-2 0-29,-6-3-48,-3-1-59,-5 0-53,-4-1-43,-2-3 3,1-2 19,1-4 54</inkml:trace>
  <inkml:trace contextRef="#ctx0" brushRef="#br0" timeOffset="5350.306">19758 8049 38,'-7'-15'241,"0"1"30,4 5 16,1 2-71,1 6-43,1 5-28,2 5-6,0 7 8,0 3 9,2 5 4,0 4-7,-1 2-22,2 2-35,0 2-28,0-1-28,0 2-16,2 1-13,-3-2-22,2 0-31,1-1-49,0-3-65,0-2-66,2-4-65,-1-5-82,0-5-21,1-5 21,2-8 54</inkml:trace>
  <inkml:trace contextRef="#ctx0" brushRef="#br0" timeOffset="5593.3199">20217 7978 209,'0'-10'273,"0"2"28,-1 1-31,-1 3-5,2 1 16,0 2 66,0 4 48,2 3 25,-2 5-18,0 3-35,3 5-54,-1 3-121,3 4-61,1 3-55,3 6-36,4 7-42,1 5-93,4 11-215,2 8-240,-5 7-119,-2 6-50,-7-1-21,-8-2 74,-4-3 212</inkml:trace>
  <inkml:trace contextRef="#ctx0" brushRef="#br0" timeOffset="7676.4391">17568 9205 78,'-3'-2'190,"0"1"8,1-2-52,3 1-63,1-1-24,2 0-14,1 0-1,4 1-4,2-2 51,5 2 38,4-1 35,4 0 6,6 0 6,6 1 11,4 0-41,6-1-25,4 1-30,5 0-8,4 1-11,5-1-6,7 2-7,8-3-14,5 2-12,7-2-8,5-2 3,5 0-14,4-2-16,4-1 4,1 1 0,2 0 9,1-2-6,0 2 6,-2 1 22,0 1-8,-2 0 9,-2 0 5,-5 1 8,-4 1 7,-4 1-6,-4 0 1,-5 1-12,-7 0 4,-5 0-13,-9-2-10,-6 1-6,-9 1-16,-7 0-36,-8 1-52,-7-1-120,-7-1-175,-10-1-99,-10-3-31,-8-1 13,-9-6 21</inkml:trace>
  <inkml:trace contextRef="#ctx0" brushRef="#br0" timeOffset="8520.4874">16297 7368 32,'0'-8'150,"0"0"-28,0 1-18,0 0-7,0-1 2,0 3 2,0 0-6,-1 1-2,1 1-12,0 0-7,1 1-20,1 0-14,1 1-10,4 0-13,1 0 5,2 1 4,4 0 4,0 1 0,6-1-14,2 1 12,3 0-4,4 0 61,3-1 33,5 0 22,2 1 21,4-2 30,3 1-27,2-3-69,4-2-25,1-2-20,3-1-13,2-2-38,3 1 17,2-3 3,0 2-13,-1 1-4,-1-1 1,0 2-6,-1 1 12,-1 0-7,-1 1-2,-1 2 12,0 0 2,0 0 8,0 1-19,-3 0 0,1 2-10,-4-2-2,-1 1-8,-3 0-6,-2-2 24,-1 1 2,-2-1 13,-1 0 4,-3-1 16,-1 1-33,-2 0-128,-1 0-149,-5 0-110,-6 0-68,-5-4-38,-4-4 17,-7-6 106</inkml:trace>
  <inkml:trace contextRef="#ctx0" brushRef="#br0" timeOffset="15146.8664">17781 10138 48,'-9'11'194,"-1"3"1,0 0-2,0 2-4,0-2-5,1 3-12,-1-1-21,2 0-11,0 1-15,0 0-4,-1 1-2,1 2-4,-3-1-6,1 3-13,-1 0-18,-1 1-22,1-1-18,1 0-7,-1 1-12,1-1-7,2-3-23,0-1-13,0-2-29,1-4-37,3-1-40,1-2-41,-1-2-27,1-3-38,-1-1-43,3-3-33,-2-3 8,0-3 23,-1-2 33</inkml:trace>
  <inkml:trace contextRef="#ctx0" brushRef="#br0" timeOffset="15420.882">17497 10356 137,'0'-13'268,"0"1"27,2 0-26,0 3-12,1 1-6,3 3-14,1 4-26,3 1-19,3 3-37,2 4-34,1 3-17,2 5-10,2-1-18,1 5 3,2 0 14,0 1-3,3 1-18,-1 2-6,0-3 11,1 1-9,-1-2-14,-1 0-16,0-1 5,-3 0-16,-2-2-21,-3 0-24,-2-2-34,-4-1-40,1-3-32,-4-2-28,0-4-86,-2-4-102,0-3-93,-1-8-35,-2-4-5,1-7 9,-2-2 76</inkml:trace>
  <inkml:trace contextRef="#ctx0" brushRef="#br0" timeOffset="15711.8987">18086 10031 179,'5'-27'254,"-2"4"31,0 3-29,-1 4-66,-2 3-38,-2 3-9,-1 6-34,-2 5-29,-2 5-20,-2 7-26,-2 5-8,0 3-1,1 1 2,-1 2 4,4-2-7,0-2 11,3-2 5,2-2-9,3-3 16,3-3 4,3-3 11,0-1 0,4-4-11,1 0 6,3-2-16,0-1-12,0-2-8,3 0-10,0 0-36,0-1-34,-2 1-30,-2 1-55,-3-1-53,-1 0-40,-3 0-10,-3-2-8,-4 2-33,-2-2 6,-1-3 20,-2-2 39</inkml:trace>
  <inkml:trace contextRef="#ctx0" brushRef="#br0" timeOffset="15822.905">18183 9928 185,'-3'-4'257,"1"4"18,-1 5-39,-1 7-83,-1 6-50,1 4-45,1 4-66,2 3-69,1 2-111,3 0-49,1-2-31,4-4-4</inkml:trace>
  <inkml:trace contextRef="#ctx0" brushRef="#br0" timeOffset="16208.9271">18871 10202 85,'-10'-9'252,"0"2"66,1 2 48,4 1-9,-1 0-27,2 1-7,3 1 0,1 2-3,1 2-38,3 2-39,5 3-3,0 2-8,2 4-44,2 1-55,1 2-45,3 3-27,1 1-36,1 3-8,0 0-1,1-1-5,-1 1-1,-1-1-2,-1-1-2,0 0-51,-3-3-73,-3-2-91,-2-1-38,-3-1-50,-2-1-74,-3-4-48,-2-4-10,-2-6-21,0-5-17,-1-11 22,2-4 60,1-7 81</inkml:trace>
  <inkml:trace contextRef="#ctx0" brushRef="#br0" timeOffset="16378.9368">19088 10274 251,'-5'-11'355,"0"5"49,-5 6 34,0 8-115,-2 5-74,-3 6-57,0 3-45,-2 5-28,0 4-25,-1-1-21,1 2-35,2 1-1,0-1-6,2-1-19,1-2-27,3-3-15,4-2-21,4-6-68,2-5-77,3-6-87,3-9-101,4-8-51,1-6-4,1-11 43,3-8 65</inkml:trace>
  <inkml:trace contextRef="#ctx0" brushRef="#br0" timeOffset="16707.9557">19204 9893 304,'7'-20'394,"1"0"25,0 4 11,-1 2-102,0 4-139,1 1-71,1 3-37,-2 2-21,1 2-8,1 3-14,-2 3-16,2 2-10,-4 4-8,1 1-4,-5 4-2,2 2 8,-4 2 4,-3 1-10,-1 1 6,-2-1-6,-1 0 0,3-4-10,0 0-3,2-2 8,3-5 5,0 1 6,5-4-6,0-4 4,2 0 2,1-4-6,1 1-4,1 0 4,-2-1 4,0 4-7,-2 0 11,-2 4-2,-2 1-3,-3 3-17,-1 2 4,-5 2 13,-3 2-27,0 1-45,-2 0-71,-1-1-75,1 0-125,-3-2-69,1-3-16,0-4 27,4-6 64</inkml:trace>
  <inkml:trace contextRef="#ctx0" brushRef="#br0" timeOffset="17395.995">19954 10222 113,'-2'-5'220,"1"0"7,-1 3-47,1-1-43,2 2-8,1 2-17,1 3 7,2 2 18,1 4 21,3-1 17,-1 3 5,1 0 24,4 0 24,-1 3 13,2 0-2,0 1-14,3-1-27,0 0-31,1 1-43,-1 0-35,0 0-21,0-1-21,1 0-13,2-1-8,-4 0-16,0 0-10,-2-1-54,-1-1-76,-3-1-73,-2 0-16,-2-1-28,-3-2-51,-2-2-35,-2-3-13,-2-2-36,-3-5-42,1-4 1,-1-6 48,0-8 70</inkml:trace>
  <inkml:trace contextRef="#ctx0" brushRef="#br0" timeOffset="17592.0062">20272 10181 73,'-4'-9'367,"-3"0"40,-3 4 15,-1 7 23,-2 6-178,-3 6-80,-2 4-56,0 6-39,-2 2-4,1 5-17,0-1-10,1 4-21,1 0-11,1-2 3,1-1-19,3-2-11,2-3-13,2-3-30,3-4-27,3-5-48,1-4-75,2-5-82,2-5-117,2-8-35,2-8 1,1-6 32,-1-10 70</inkml:trace>
  <inkml:trace contextRef="#ctx0" brushRef="#br0" timeOffset="17853.0211">20296 9811 328,'13'-20'386,"-1"3"19,0 3 15,-1 2-139,0 4-132,0 1-68,1 2-34,2 2-23,-1 2-4,-1 2-4,-2 3 8,-1 4-14,-5 2 0,-4 4 8,-5 4-13,-5 3-9,-4 4 1,-2 2 5,-4 2 3,3-3 1,0-2 14,3-3 5,3-3-11,4-3-2,4-1 2,4-6-2,6-1-5,3-3-7,6-3-23,4-1-61,5-2-97,3-1-139,-1-1-68,2-2-31,1-2 5,2-3 54</inkml:trace>
  <inkml:trace contextRef="#ctx0" brushRef="#br0" timeOffset="18252.044">21071 10065 173,'-3'2'313,"3"1"31,1 1 32,4 3-70,2 2-82,2 1-29,2 3-19,4 1-22,-1 0-31,2 2-36,2 2-31,0 0-25,2 1-9,-1 2-9,0-1-3,-2 0 4,1-1-10,-3-1-6,-3-3-11,0 0-24,-3-2-43,-2-5-57,-4 0-82,-1-5-82,-2-3-88,-5-3-27,0-6 15,0-6 40</inkml:trace>
  <inkml:trace contextRef="#ctx0" brushRef="#br0" timeOffset="18432.0543">21340 10098 26,'-3'-5'340,"1"2"42,-4 4 33,-3 4 33,2 5-151,-7 2-97,0 5-46,-1 3-37,-3 3-31,-1 3-33,0 2-20,-5 3-11,1 0-10,-1 2-6,0-2-19,4-1-70,3-4-89,6-5-101,7-6-110,5-7-54,6-5-17,5-9 54,5-9 76</inkml:trace>
  <inkml:trace contextRef="#ctx0" brushRef="#br0" timeOffset="18748.0723">21575 9743 248,'-6'-12'404,"2"2"46,1 2 28,0 1-116,1 3-71,-1-1-69,2 5-66,0 3-29,0 4-22,2 3-15,0 4-19,1 1-33,0 5-50,3 3-63,1 3-121,-2 0-142,2 2-114,-1 0-54,0-1-5,0-2 27,0-4 109</inkml:trace>
  <inkml:trace contextRef="#ctx0" brushRef="#br0" timeOffset="19239.1004">22298 10062 298,'-7'-5'394,"1"2"47,-1-1-27,3 2-61,-1 1-78,2 2-91,1 4-55,2 2-34,3 1-4,2 3 0,4 3-2,2 2 13,4 2 1,3 1-10,4 1-16,0 3-18,1-1-19,2 2-14,1 1-5,-1 0-7,2 0-18,-3-1-31,0-1-36,-1-1-36,-4-2-46,-2-4-56,-3 1-67,-3-4-67,-4-4-80,-3-5-35,-4-4 7,-1-7 36,0-9 74</inkml:trace>
  <inkml:trace contextRef="#ctx0" brushRef="#br0" timeOffset="19426.1111">22669 10129 260,'-6'-11'342,"-3"7"33,2 5 38,-5 4-124,1 7-63,-4 3-40,1 4-40,0 5-29,0 1-33,-2 3-29,2 1-27,0 2-6,0 1-3,0 0-8,-1-1-4,1-2-31,1-2-44,3-3-87,1-1-73,4-6-76,1-5-90,3-6-27,4-6 22,3-6 68</inkml:trace>
  <inkml:trace contextRef="#ctx0" brushRef="#br0" timeOffset="19791.132">22833 9735 137,'3'-12'205,"-1"3"11,0 3-53,-2 2-35,0 4 54,0 2 38,-2 3 27,1 5 8,0 2-6,-2 3-21,3 2-85,-2 1-57,2 2-40,0 1-17,0 0-13,2-2-11,1 1 3,-1-2 0,3-3 3,2-1-8,-1-5-2,4-2 6,1-4-7,0-4 0,1-5-8,0-4 8,0-3 0,1-4 4,-2-1-6,-1-3-2,-3 0 11,-1 0-6,-5 1-5,-2 0 7,-3 1-3,-5 2 3,-2 2 3,-2 5-6,-1 2 12,0 5-11,0 4-1,0 2-32,3 3-73,0 2-103,3 3-147,0 1-69,1 2-35,0 0 7,0-1 57</inkml:trace>
  <inkml:trace contextRef="#ctx0" brushRef="#br0" timeOffset="20903.1956">20337 8782 111,'0'2'183,"-2"-1"-17,1 1-3,0 0-5,1-1 3,-1 1 14,-1 0 12,2-1 14,-2 0 2,2 0-11,0 1-21,0-2-41,0 0-85,1 0-112,0 0-88,3 0-107,0 3-105,1 1-42,-2 1 22,-1-3 51</inkml:trace>
  <inkml:trace contextRef="#ctx0" brushRef="#br0" timeOffset="21929.2543">22705 11018 18,'-4'-11'178,"-1"0"17,1 0-45,0 1-28,0 0-15,-1 1-16,2-1-11,-1 2-9,2-2-6,0 4-13,-1 0 3,2 0 0,0 2-6,0 0-6,0 1-2,1 1-2,-2 2-12,2 0-9,0 0-4,0 0 4,2 3 1,-1 3 13,0 2 15,0 2 24,-1 4 18,1 2 12,0 2 21,0 1 15,0 3 10,0 0-7,-1 4 2,1 0 3,1 1-7,0 1-14,0 0-10,-1 3 1,2 1-13,-1-1-12,1 2-24,-1 1-9,0 0-10,1 1-14,-2-2-13,1-1 5,1 0 4,-2-3-1,-1 0 2,0-5-10,3-2 7,-3-1-9,3-3-6,-2-3 2,-1-2-2,2-5 3,-2 1 10,1-4 5,-1-2 11,0-1-6,0-2-2,-2-2-16,1-4-96,0-2-143,-2-1-131,0-1-91,2-1-98,-2 1-83,0 2 33,-1-1 109,1 1 105</inkml:trace>
  <inkml:trace contextRef="#ctx0" brushRef="#br0" timeOffset="22586.2919">22581 12199 114,'-1'7'269,"-1"-3"88,2 0 1,0-3-8,0 2-24,0-4-4,0-2-22,0-2-63,0-3-43,2-1-33,2-3-15,0-4-41,1-3-34,2-2-26,2-2-16,-1-2-8,2-2-12,0 0 0,0 2-4,-3 1-3,0 2 0,-1 3-8,-2 5 6,0 2 0,0 0-3,-1 4-4,-1 3-4,1 3 5,-2 2 4,1 2 1,1 2 1,1 3-9,-2 2 9,4 3 1,-3 2-1,0 2 1,1 1 5,0 1 18,0 4-4,0 0 1,1 0-16,-2 2 3,2-2 2,-2 2-2,1 1-17,-1-2 6,0 1 17,-2-1-18,0-1-40,1-3-24,-2 0-17,2-2-44,0-2-20,-2-3 1,2-1 13,-4-1-9,1-3 4,-2 0-5,1-1-46,-2 0-32,-1-1-17,-1 1-6,1 1-10,-1 0-9,0-3 4,-2 1 15,0 0 24</inkml:trace>
  <inkml:trace contextRef="#ctx0" brushRef="#br0" timeOffset="22822.3054">22657 12421 129,'-6'2'262,"0"-1"70,1 1 4,1-2-10,0 0-11,1 2-28,1-2-55,1 0-59,1 0-60,3-2-29,0 0-23,5-1-7,0-1 9,1 1-7,3-2 25,0 0-21,2 2-3,1 1-4,1 0-11,1-1 3,-3 2-13,3 1 16,-1-1-10,-1 1 1,-1 0-7,0 1-28,0 0-37,-3-1-39,2 3-28,-6-1-41,0-2-32,-1 1-60,-2-1-76,-3 1-109,-1-1-34,-1-2-8,-4-3 23,-1-4 69</inkml:trace>
  <inkml:trace contextRef="#ctx0" brushRef="#br0" timeOffset="23933.3689">22546 11638 37,'0'0'171,"-1"-1"15,0-1-33,1-1-15,-1 0-18,1-4 59,1 0 52,0 1 9,1-2 6,-1-2-1,1 1-16,1-1-65,-2 2-52,0 1-29,-1 2-20,1 0-14,-1 1-3,1 4-9,1 0-7,0 1-1,1 4-2,0 1 12,1 1 0,0 2-1,2 0 6,0 0-5,0 2 3,0 0-17,1-1 4,0 0-5,0-1-5,2 0-4,-2-3-5,1 2 7,2-4-1,-1-1-4,0-2 2,1-3 3,1-3 4,-1-2-5,1-3-7,0-4-9,-1-4-34,2-3-47,0-5-29,-1-3-45,0-2-79,0-2-98,0 0-101,-2 1-30,1 0-13,-2 3 25,-1 0 71</inkml:trace>
  <inkml:trace contextRef="#ctx0" brushRef="#br0" timeOffset="25864.4794">21280 11153 29,'0'-5'174,"0"-3"17,0-1-40,-1 0-29,0-3-5,1-2 11,-1 2 31,-2 0 42,1 1 29,1 1 31,0 1 14,0 2 10,0 0-26,1 1-42,0 2-20,0 1-43,-2 0-42,2 1-36,2 0-23,-2 1-22,0 0-37,0 2 16,1 1 21,1 2 23,-1 1 20,1 5 19,-1 2 15,2 5 5,-2 2-14,2 2-25,0 4-14,0 2-7,1 2-18,-1 2-19,0 0-4,1 4-2,0 1-10,0 0-14,0-2 12,1 1-1,-2-1 0,0-3-3,1-2 6,-1-1 12,0-4-11,-1-1 0,1-2-1,-1-5 7,0-1-6,0-3-11,0-1 9,-1-3 0,-1-3-7,-1-2-12,-1-1-16,-14-25-470,10 11 289,-2-1-2,0-2 16,-1 0 37,0 0 51,-1 2 51,1-2 78,-2 3 64,1 3 36,1-1 36,1 2 11,3 3-6,1 1-38,1 2-35,2 3-30,1 2-23,2 4-22,0 1 6,1 2-4,2 2-3,0 0 8,2 2-8,1-2 7,1 1 6,-2-1 7,2-1-9,-1-1-3,0 0 7,1-3-2,-1-1-3,-1-1 2,-1-1 5,-1-4 10,0-4-5,0-2 1,1-4-4,1-6-45,0-5-82,0-6-133,3-6-105,-2-3-79,2-3-74,2 0-32,-1 1-12,-1 3 85,-1 5 78,-1 3 63</inkml:trace>
  <inkml:trace contextRef="#ctx0" brushRef="#br0" timeOffset="26428.5116">21308 12134 105,'-7'6'182,"1"-1"-24,2 0-22,1-2-20,0-1-12,1-2-9,2-2-9,0-3-9,2-3-7,1-1-10,1-2-6,2-3-10,1-2-13,1-2-8,-1-3-12,3 1-5,-3-1 0,1 0-4,0 1-2,-1 0-1,-2 3 4,1 0 19,-2 5 22,-1 1 32,-1 2 32,0 2 17,-1 3 1,-1 1-12,2 2-16,-1 1-33,0 4-25,0 1-8,0 4 0,1 2 8,0 3 8,0 2 22,1 1 13,-1 3-1,-1 0 3,2 1-14,-1 0-12,1 2-16,-1 0-18,0 2-4,1 0-14,0 1-16,-2 0-35,2-2-46,0-1-48,0 0-32,-2-3-28,2-1-8,-2-1 9,0-1 23,0-1 30,-2 0 12,0-1 13,1 0 10,-2-2-10,0-1 1,-2-1-12,-3-1-32,0-2-29,-2-2-4,1-2 16</inkml:trace>
  <inkml:trace contextRef="#ctx0" brushRef="#br0" timeOffset="26628.5231">21313 12463 159,'-5'2'225,"-1"0"15,1-2-53,1 1-33,1-1-17,1 0 10,2 1 16,2-1 37,0 0 35,4 0 31,2-1 14,2-2-6,1 1-17,2-1-32,0 0-49,2 1-41,-1-1-11,3 1-38,-2-2-28,0 2-21,-1 1-16,-1-2-28,-2 2-82,-1 0-92,-2 1-94,-1 0-76,0 0-65,-4 0-56,-1-1-39,-2-2 43,-3 0 69,-2-5 61,-3-1 62</inkml:trace>
  <inkml:trace contextRef="#ctx0" brushRef="#br0" timeOffset="28500.6302">20295 11081 28,'-2'-7'178,"1"-1"10,-1-1-32,2-1-53,2-2-4,-2 2-2,0 0 3,0 1 8,1 1-4,-1 2-15,1 2-18,0 0-20,-1 3-19,1 2-17,-1 4-5,0 1 3,0 2 1,0 4 8,0 3 12,0 2 22,-1 1 6,1 5 20,-1 1 13,1 4 6,-1 3 1,1 4-5,0 2 0,0 5-5,0 1-13,2 0-3,0-1-9,0-1-16,2-1-13,0-3-14,0-2-4,0-3-7,0-3-2,-1-4 3,1-1-9,-2-7-2,0 0-4,0-5 1,-1-2-13,-1-3-11,0-4-16,-1-3-19,-3-3-18,0-4-23,-1-1-8,-1-4 0,-1-1 14,0-1 23,0 0 19,-1-2 24,-1 3 31,0 0 36,1 1 40,0 1 47,1 2 53,1 1 38,2 3 4,-1 0-14,4 2-37,-3 3-44,4 1-37,0 4-48,0 2-9,4 0-20,0 1 2,1 2-12,0 1-16,1-1 3,1-1-4,0 1 10,0 0-3,0-3 8,0-2 12,1 2-17,-1-3 7,0-2 16,1-3-13,0-4 4,2-6-5,1-4 25,2-6-50,0-5-104,2-7-40,2-5-87,0-4-102,-3 2-97,-1 2-59,-2 6 34,-3 5 22,-2 7 66,-2 6 92</inkml:trace>
  <inkml:trace contextRef="#ctx0" brushRef="#br0" timeOffset="29001.6588">20427 12128 95,'-8'-6'277,"-2"0"36,1 2 34,-2 2-79,0 2-31,0 2-24,-1 3-26,0 4-21,1 5-22,-1 3-32,2 2-26,-1 4-13,5 3-9,-1 0-7,4 1 8,1 0 6,3-2 10,2 1-7,2-1-8,4-4-8,2-1-18,4-3-11,3-3-21,1-4 2,3-1-2,0-5 1,1-2 1,-1-3-9,-2-4-11,-1-2-14,0-3-17,-5-3-15,19-143-214,-45 129 265,-4 0 5,-3 2 2,-3 2 0,-1 1-2,-1 3-1,1 2-5,2 2-20,3 1-77,4 3-127,4 1-140,4-1-75,2 2-36,4-4-3,3-1 65</inkml:trace>
  <inkml:trace contextRef="#ctx0" brushRef="#br0" timeOffset="30349.7359">17924 9070 33,'-4'-3'181,"1"1"8,-1-1-61,4 1-35,0 1-13,4-1-22,3 1-6,3 1 0,4 0 1,3 0 18,5-1-2,6 0 3,5 0-6,7 2-1,5 0 3,10 1-13,4 1-9,7 1-7,8 0-6,6 2-14,5 1-3,6-1-7,6 0-4,4 0-1,5-3 0,3-2 4,0-1-16,1-1 2,1-2 16,0 1 11,-2 0 16,-4-1 11,-3 1 22,-5-1 5,-3 1-8,-6 1-10,-5-1-7,-7 4-14,-7-1-4,-9 1-27,-5 1-59,-10 0-82,-9 3-106,-11-1-84,-8 2-48,-9-2-12,-9 0 44</inkml:trace>
  <inkml:trace contextRef="#ctx0" brushRef="#br0" timeOffset="31259.788">19116 11148 28,'-6'-9'65,"0"-3"-3,3 0 4,-2 0 14,0-1 2,2-1 15,-1 2 6,0-1 6,0 1-1,1 0 6,1 0 18,-1 4 7,0 1-4,0 1-9,2 4-18,-3 3-11,1 5-15,0 6-15,1 5 4,-1 4 11,2 6 20,0 4 8,1 4 0,0 3 3,0 1-2,2 2-5,0 2 3,1 0 8,2-1-1,-3-1-7,1-2-7,1 0-6,-1-3-19,2-1-28,0-3-13,-1-3-8,-1-4-5,1-2-18,-2-4-19,2-3-7,-3-4 3,0-3-5,-1-2-28,-1-4-21,0-3-17,-3-6-23,1-2-26,-2-7-8,0-1 11,-2-2 29,0-1 37,-1 0 38,-2 0 45,2 1 42,0 4 45,0-1 32,2 4 27,-1 1 2,3 2-4,2 3-34,-3 1-40,3 4-30,2 3-29,0 3-13,3 2-29,1 1 6,-2 3 5,2 0 5,1 0 4,1-1-1,1 0 7,3-2-4,-1-1 15,2-3 0,0-2-3,2-3 2,2-5 6,1-3 6,1-4-26,1-5-59,0-1-106,-1-5-57,-2 0-92,-1-2-101,-2 1-121,-2 4-13,-3 3 67,-5 3 38,0 5 68</inkml:trace>
  <inkml:trace contextRef="#ctx0" brushRef="#br0" timeOffset="31803.8191">19158 12184 62,'-7'-7'186,"0"-1"10,1 1-45,-1 1-46,-1-1-15,1 1 3,-2 0 15,0 1 16,0 1 28,-1 1 20,-1 1 35,2 1 39,-1 2 45,0 1 39,1 1 5,0 3-10,1 2-25,0 2-49,1 2-54,0 3-69,1 3-43,1 2-22,0 1-25,0 2-5,3 3-22,-1-1-5,3 2 4,0-2-18,4 0 4,1 0-9,1-2 2,1 0 9,2-3 1,1 1-3,3-4-3,1 0 4,2-3 4,1-2-5,1-2 0,1-3 4,1-3 1,1-3 4,0-2-5,-1-3 8,0-2-10,-1-2 2,0-5 1,-1-1-5,-3-2-2,1-1-3,-3-3 28,-1-4 3,-2 0-6,-2-4-12,-3-2-6,-4-2 2,-2-2-5,-4 1-3,-3 1 10,-3 0-3,-6 3 7,-2 3-5,-3 5-13,-4 3-52,0 3-158,-2 5-133,4 1-143,0 4-132,4 3-66,3-2 14,2 0 130,3-3 134</inkml:trace>
  <inkml:trace contextRef="#ctx0" brushRef="#br0" timeOffset="32845.8787">17827 9032 135,'-9'-2'182,"1"0"-44,1 0-26,3 1-4,0 0-5,1 1-10,1 0-15,2-3-6,2 2-10,2-2-11,3 1-10,0 1-13,3-1-9,3 2-26,2 0-36,4 0-55,2 2-84,1-1-46,2 0-21,0-1 2</inkml:trace>
  <inkml:trace contextRef="#ctx0" brushRef="#br0" timeOffset="33780.9322">17813 11075 65,'0'-1'159,"-1"-1"-17,1-1-18,1-1-24,-1 0-2,1-1 1,0-1-5,1 0-8,-1-3-10,1 2-2,1-3-9,-1 0-11,0-1-9,1 0-8,0 0 55,-1 1 37,0 0 13,1 0 10,-2 1 12,1 1 7,-1 2-62,0 2-47,-1 0-17,3 3-18,-3-2 0,0 3-12,1 0-12,-1 1 4,1 2-1,0 1-4,-1 3-12,0 3 5,0 0 7,1 5-8,1 0-2,-2 3 2,1 3 6,-1 1-5,0 2 7,0 2 6,0 1 0,3 1 8,-2 2 0,1 1 4,-1 0-7,2 0 3,-2 1-3,1-2-6,1-1 3,-2 1-2,2-3 5,-2 1-1,1-1 0,2-2-2,-2-2-2,0-2-1,1-1-4,-1-4 1,1-2-3,-1-1 0,-1-3-1,1-2-20,0-3 11,-2 1-7,-2-3 16,2-2-6,0 0 9,-1-2 22,0-1-13,0-2-4,-1 0-13,1 0 1,-1-2-19,2 0-19,0 1-25,-1 0-37,1 0-59,1 0-59,-1 2-46,0 0-27,0 3-39,0 0-7,0 0 26,-2 1 51</inkml:trace>
  <inkml:trace contextRef="#ctx0" brushRef="#br0" timeOffset="34197.956">17818 11693 42,'-3'0'181,"1"-1"23,1-1-26,-1 2-16,2-1 16,-1 0 14,1-1 2,0 2 3,1-1-6,-1 1-20,3 0-30,-1 1-23,3 1-21,-2 0-14,2 1-25,1 1-18,1 0-9,0 1 2,0 0-4,1 2-12,1-1-6,-1 0-3,0 3-16,0-1-6,-1 1 7,-1 0 2,2 2-3,-2-2 7,1 0 8,-1 0 0,-1-1-7,1-2 2,-2-2 9,0-3 3,2-4 0,-1-2 1,1-5-1,1-4 2,0-2-1,3-5-28,-1-2-59,2-4-87,1-4-96,0-2-123,-2 1-65,-1 2-15,-1 4 42,-3 4 75</inkml:trace>
  <inkml:trace contextRef="#ctx0" brushRef="#br0" timeOffset="34822.9918">17882 12356 84,'-7'5'169,"3"-2"-7,-2 0-32,2-2-17,1-1 5,0 1 4,1-1-7,0 0-15,2-1-7,0 0 51,0-3 18,2-3 8,0-3-2,4-2-12,-1-4-7,2-4-63,3-2-40,0 0-26,0-1-8,0-1 12,-2 1-12,-1 2-3,-1 1 0,0 5 5,-2 1 5,0 2-4,0 4 16,-1 0 4,0 4-7,-3 1-15,3 3-2,-3 3-4,1 3-7,1 5 0,-2 4 5,3 22 20,-2-13-15,0 2 0,0 4-3,1 0 1,-1-1-1,1 3-1,-1-3-5,1 2 1,-1-2 1,2 0-3,-2-2 3,2-2 0,-1-2-3,1-3-6,-1 0-9,-1-3-33,1-3-32,-1-2-36,1-3-52,-2-1-55,-1-1-48,-1-4-17,-1 2-53,-2-1-5,-1 1 28,-4 0 50</inkml:trace>
  <inkml:trace contextRef="#ctx0" brushRef="#br0" timeOffset="35037.004">17872 12738 76,'-6'5'220,"2"1"26,0-2-32,1-2-25,3 3 6,0-4 15,6 1 5,-2-1 2,3-1-7,2 0-21,1 0-26,2 0-27,2-1-13,0 0-3,4-1 13,1 0-4,0-1-14,1 2-16,0-2-23,1 0-47,-2-1-71,0 3-52,-1-2-76,-1 1-119,-3 2-123,-3 1-81,-5 0-15,-3 2 13,-3-3 55,-2 0 105</inkml:trace>
  <inkml:trace contextRef="#ctx0" brushRef="#br0" timeOffset="36044.0616">17749 13217 29,'-4'-10'200,"1"2"14,0-1-15,1 2-75,2-1-29,0 0-10,0 2 56,2 0 42,3 0 21,0 1 14,3 0 0,3 1-7,2-1-65,2 1-49,4-1-28,3 2-17,5-2-15,1 0-11,3 0 5,1 0 3,2 1 5,2 0 3,3 0 7,1 2 5,4-1 0,-1 1-10,3 0-14,3 0 10,1 2 19,2 0-4,4 1-12,1 0 4,0-1 9,2 2-8,-1-1-17,3 0-2,0 0 13,3 0 2,-1 1 13,2-1-12,2-1-3,-3 3 3,1-3 0,1 0 5,0 0-12,0 0 9,2-3 6,1 0-2,1-1-3,1-1-10,1 0-6,-3 0-7,4-1-3,-2 2 1,2-1-3,-1-1-3,2 3-2,1-1 3,1 1-4,0 1-17,0-1 2,0 1 27,2 0-4,0-1-1,2-1 13,1 1 21,2-1-9,0-2-23,1 1 10,0 0 1,-1 1-9,2-1-12,-1 2 8,1 0 2,-4 1-5,-1 1-6,-1 0-20,-1 1 9,1 1 5,-1 1-1,2 0-14,-3 0 12,1 1 20,-1-3 6,0 0-8,-1-2-18,2-1 19,-2 0-3,0-2-11,1 0-15,-2-2 6,0 0 8,-4 0 5,-1 0-9,-2 0-30,-1 2-129,-3 2-162,-4 1-250,-5 4-141,-7 1-69,-11 2-4,-10-1 106,-11-1 148</inkml:trace>
  <inkml:trace contextRef="#ctx0" brushRef="#br0" timeOffset="48008.746">5270 7414 95,'9'4'201,"-1"0"11,-1-2-45,-1-2-54,1-1-26,0-2-13,-1-4 0,2-3 5,-1-4 1,0-1 5,0-2 11,-1-5-2,-1 0-2,0-2-4,-1-4 38,-2-3 12,-1-4-4,-2-2-3,-1-4-1,-2-3-20,-1-4-49,-2-1-37,-2-2-6,-3-1-5,-2-1-11,-4 0 11,-3 0 2,-4 3 6,-4 1-12,-3 1-4,-4 3 3,-3 2 0,-2 2-2,-1 2 11,-4 1 16,-1 2-1,-1 2 6,-3 2 18,-1 2 4,-4 4-14,-5 1-2,-2 4-4,-2 6-11,-1 3-35,-3 6 18,-1 4 6,-3 5-19,-1 5 12,0 5 16,-2 5 55,4 3-11,-1 6 0,3 3 34,3 6-14,2 3-6,4 6-12,6 5 5,3 4 2,6 4-14,6 3 16,5 4 1,6 2-5,8 2-24,6 1-22,8-3 10,7-1-36,8-2 18,6 0-36,7-3 12,8-3-22,9-2 2,7-3 29,9-5-14,6-5 9,8-5 18,8-8 22,4-7-18,4-9-9,5-6-6,4-8 10,3-6-29,3-8 7,0-6-25,2-7-22,0-9-70,2-7-93,1-11-87,-1-6-174,-5-8-129,-10-5-56,-8-5 26,-9-6 56,-8-7 89</inkml:trace>
  <inkml:trace contextRef="#ctx0" brushRef="#br0" timeOffset="58335.3366">11695 3241 148,'-5'-15'197,"-3"1"0,2 2-35,-4 0-5,0 0-7,-1 1-6,-3-1-3,-4 5-13,-2-1-31,-4 4-22,-4 2-7,-2 2-11,-3 3-12,-1 2-9,-3 1 22,-2 1 0,0 0-7,-3 1 20,2 0-17,1 0-18,0 2-23,0 1 7,-1 1-28,-2 1-20,-3-2 11,-2 1 13,1 2-2,-2 2-15,0 2 19,1 1-6,1 1 10,1 0 14,1 0 10,4 1 2,1-2 8,4 3-4,2-1-15,2 0-3,4 2-4,1 1-10,3 1-3,3 3 6,-1 1 18,2 3-12,-1 4-12,2 1 1,3 4 6,2 0 24,4-1-9,5 1-12,4 1-20,6-1 10,2 1-5,5 1 22,4-1-34,0 1 15,4 0 24,0-1-7,1 2-34,1-1-35,1 0 34,0 0 26,2-1 0,5-1 10,1-2 22,5-1-7,5-1 27,4-1-46,6-4 3,6 1-18,5-2 6,6-1-11,4-3-34,4 1 18,4-1 14,0-3 13,2 0-8,2 0 5,4-2-12,5-2 25,6 0 0,6-3 3,3-1 6,6-2 16,3 1 26,7-2-28,5-2-10,4-2-20,4-3-3,2 1-3,4-1-5,3 1 1,1-1 12,0-4 8,2 0 2,1-2-15,2-3 26,1 0-19,2-2-14,1-2-17,4-1 10,-1-1 27,0 2-29,2-1 10,-5-1 32,-3 0 5,-2-1-12,0 0-23,-5 2-1,-4-3 11,0 3-29,-6-2 16,-1-1 42,-2 1-13,-6 0-1,-3-1-7,-5 0-2,-5 1-6,-5-2-43,-7 1 10,-4-1 14,-8-1 4,-6-3-13,-8-1-10,-8-1 17,-8-1 8,-6-3 1,-8-2-1,-8 0 32,-6-3 19,-9-3-18,-7-3-9,-5-3-25,-10-2 9,-4-1-5,-9-3-11,-6-1 7,-4-1-3,-6 1 7,-6-1 4,-3-1 28,-5 0 36,-3-2-24,-4 0-15,-4-3 7,-4-2-17,-3-3-3,-4-2-39,-1-2 14,-5 0 17,-2-3-1,-3-3 9,-8 0-35,-4 0-16,-7 2 29,-6-2 23,-8 3 10,-8-1-6,-5 3-40,-9 4 70,-4 4-20,-8 2-24,-4 4-13,-5 5 10,-8 3 52,-5 6-44,-5 4-16,-6 7 19,-2 4 34,-3 4-36,-1 5 12,-7 1-2,0 5 45,-4 3 55,-6 5-46,3 4 61,-5 5 38,-1 5-15,-1 5-31,4 3-66,4 5 30,7 3 12,7 0-57,8 3 5,10-1-11,7-1-52,10-1 26,12-2-33,2 0-16,11-2-53,9 1-51,9-1-15,10-1-179,14 0-146,10-1-120,14-1-7,11-5 32,15-3 44,16-8 132</inkml:trace>
  <inkml:trace contextRef="#ctx0" brushRef="#br0" timeOffset="59681.4136">17054 3756 1,'-2'-14'191,"-1"2"8,0 0-12,1 4-23,0 0-8,1 4-51,1 2-37,0 4-22,2 6-8,1 4 0,-1 5 0,2 7 9,-1 2 15,0 2 0,3 4-12,-2 0-1,0 2-9,-1 0-7,1 1-4,0-1-6,-1 1-4,0 0-6,-1-2 4,0-2-7,-1-1-3,1-2-5,-1-2 3,1-3-5,-1-1-2,0-3 17,1-2-7,-2-2-2,0-4-6,0 0 0,1-2 20,0-5-20,1 0 17,0 0 15,-1-4 6,1 2 13,0-2-16,1 0 7,0-2-6,0-1-9,1-1-5,3 1-10,2-2-4,3 1-3,5-1-3,3 0-4,6 1-5,4-1 3,6 0 8,4 1 5,5-2 1,3 2 20,5 0 6,2 1 4,2 0-2,3 1 2,3 2 20,0 2-28,1 0 5,0 2-10,-2-1-21,3 0-8,-5 1-22,-2 0 17,-5-1-10,-4 1 16,-4 0-8,-4-1-2,-5 1-16,-5-2-23,-5 1-21,-7 0-75,-6-1-68,-9 0-102,-10 0-51,-10 1-23,-11 1 15,-9-3 55</inkml:trace>
  <inkml:trace contextRef="#ctx0" brushRef="#br0" timeOffset="63554.6351">17046 3606 133,'-6'-3'220,"2"1"8,1 0-68,-2 0-52,3 2-40,0-1-15,2 1 12,0 0 21,0 0 10,3 0-1,0 1 14,1 2 17,3-1-16,1 1-4,3 1 6,2-2 4,3 0 2,5-1-14,3 1-26,10-2-12,4 1-3,5-2-19,7-1-5,3-1-17,5-2 11,5 3-29,5-3-14,4 1 12,2-2-11,4 3 4,2-2-5,2 1 40,1-1-5,3 1-11,2 0 12,1 0 0,0 2-10,-1-3-23,-3 3 7,-3 2 34,-1 0-21,-6 0 9,-2 1-20,-5 3 5,-4-1 0,-5 1-26,-5 0 16,-5-1 15,-7 0 23,-4 0-32,-6-1 43,-4 0-9,-4 0-34,-5 0 5,-4-1 88,-4 1 120,-2-2 0,-3 0 54,-2-2 31,1 1-32,-1 0-73,-1 0-85,0-1-66,-1 2-35,-1 0-5,-2-3 27,1 2-14,0 0-25,1-1 20,1 2 5,1 1-20,2-1-12,0 1 21,-2-2-21,1 1 13,1 1-53,-1 1 38,-1-1 2,-1 1 3,-3-2-1,1 0 7,1 0 41,-1-2-54,0 2 19,-1-1-11,-1 1 6,-1-1 12,0-1 24,-1-1 45,-1 1-14,2 0-3,-1 0 42,1 1-26,0 0-20,1 1-7,2-3-14,-3 3-7,3 0 0,-1 0-18,1-1-8,0-1-11,0 1-6,0 1 2,0 3 5,1 0 2,2 0 6,-3 3 6,3 0 27,1 3-34,-3 2-5,3 1 13,-3 0-4,1 4 0,2-1-9,-1 0 23,2 4-16,-1 1-31,0 1 9,-1 1 36,-2 0-46,1 2 12,-1 2-32,2 1 47,0 0 6,-1 0-25,1-1 36,-1 1-1,1-2 47,-1-1-9,0-1-19,-1 0-16,1-2-4,0-2-7,0 0-13,-1-2-7,1-2 8,-2-2 21,-1 0-7,0-2 26,0 0-1,-1-1-14,1-3 30,0 1-28,0-1 3,-1-2-46,0-3 21,0-1 33,-2 0-27,-1 0 8,1 0-16,-1 0 32,-1-1 7,2-1-29,-2 0-24,0 1 19,1 0 10,-1 0-32,-1 1-19,-2 0 20,0 1 33,-1 1-19,-3-1 1,0 1 14,0 0 7,-2 2 23,0-1-28,-3 0-10,-2 1 13,-3 2 20,-1-1-7,-1-2-41,-2 3 37,-1-1-6,-3-1-17,-1 1 9,-2-1-8,-4-1 6,-3 2-24,0 1 11,-3-1 14,0 3-26,-1-4 11,-4 2-4,-1-1 2,-3 1 31,0-1 1,-3 2-11,2-1-6,0 1-13,-2-1 19,2 1-42,-2 0 11,0 0 6,0-1 4,1 0 27,2 0-33,0 0 22,1 1-14,1-3-3,-1 3 23,0-3-17,1-1 25,2 0 15,2-1-5,0-1 15,-1 1-39,1-1 1,-1-1-21,2-1-21,2 0 12,2-1-9,3-2 17,0 1-9,3-1 14,1-1-5,3 0 9,3 1 8,2-3 0,5-1 20,1 2-12,2-1 24,3 1-10,3 0-38,1 0-5,1 1 4,4 1-10,2 1-3,-1 1-1,0-1 21,2 2 10,0-2-7,1 1 22,1 0-16,-2-1 3,0 0 35,1 1-10,2 0-2,0 2-45,1 0-32,-1 0 27,1-1-29,0-1 18,1-1-8,1 0 60,1-1 31,-1 3-35,1 0-17,-3 0-17,0 0 28,-1 0-10,-1 0 8,2 3-13,0-3 31,0 0 1,-2-3-26,1 3-29,2 3 3,1-3 37,0 0-2,0 0-2,0 0 0,-3-3 38,-2 2-15,1-1-18,0-1-14,2 0-1,-1-1-2,-1-1-15,1-1 1,0 1 8,2-4 5,-2-2-38,0-3 16,-1-2 14,0-1-23,1 0 4,0-3 39,1-1 14,-3 0 1,0 1-24,2 0 8,0 1-4,0-1-26,1 1-8,0-1 10,1 1 2,1-2-12,0 0 10,0-1-6,1 1 22,-3 0 6,2-2 35,0 1 21,0 0-36,1-1-26,-1 4 31,0-1-13,0-1-37,-1 4 32,2-2 20,-1 2-14,1 4-35,0 0 3,1 0 5,-1 1-17,0 0-6,-1 0 36,1 2 6,0-2-3,0 2-13,0 1 0,1-1 3,-1 1-4,-1 2 8,0-1-3,0 3 3,0 0-2,-2 0 0,2 1 4,-1-3-12,-1 6 11,0 1 1,0-2 21,0 2-18,4 0 3,-2 0-37,-2-1 35,1 1-9,-2-1-17,0-2 22,3 3-7,-1-3 8,1 1 7,-1 0-3,-1 1 13,0 2-47,-1 1 14,-1-2 31,1 1-34,0-1 13,2 1-25,1-1 54,0 0-10,0 2 23,0-2 9,0 1-15,1 1 6,4-1 9,4 0-62,2 0-20,5 1-51,2-2 35,5 1-8,5-1-21,1 0 77,2 1 48,4-2 27,0 0-46,1-1 4,3 0 13,-1 3-16,3-1-53,2 1 40,1-1-6,1 0-10,2-1-12,1-1 8,5 0 1,1 2 2,0 0 26,3 2 59,-1-1-49,4 0-15,0-2-4,1 0-14,2 1 7,0-2-95,2 2 52,-2-3 28,0 2 3,0 0-35,0-2 41,-1-1 64,0-1-11,-4 1-24,-2 0 14,-2 0-11,-2-1-39,-4-2-14,1-1 14,-4 0-2,-2 2 5,-1 1 37,-5 1-48,-4 0 11,-1 0 14,-3-1-2,1 0 5,-1 1 2,-2 0 31,-1 1-8,-3 0-36,-4 0 4,-1-1 3,-2-1-22,-1 2 6,-3 1-4,-1-1 23,-2 3 20,-2-1-36,-1 1 21,-2 0-7,-1 0 1,0-1 28,-1 1-29,2-1-34,0 0 26,-1 0 4,0-1 18,0 1-5,-1 0-15,1 1 45,1 0-52,-3-3-15,0 1-36,1 2 12,-1 0 26,0 0-9,-1-1 48,0 0-8,0 1 16,-1 1-41,-1 0 4,1-1 4,-1 2-50,1-2 62,1-2 0,-1 2 4,1 0 1,-1 0-9,0 0 17,1 0-53,-2 2 17,0-2-7,0 0-22,0 1 15,0 1-3,3-2 40,-2 0-30,1-3 6,-4 3 36,1 0 25,1 0-3,0 3-6,1-3 11,1 0-3,-1 0-9,-1 0-25,0 0 13,1-3-32,-2 1 10,2-1-25,-1 2 12,0 0 14,2 0 15,-1 0 23,0 1-33,0 2 41,-2-1-22,0 0-1,0 0-23,1-1-11,1 0 36,-2 2-15,2-2-34,-2 0 1,1 2 35,1-2-13,-1-2-5,0 2 31,2 0 20,-3-2-38,-1 2-17,0-1 24,1 1-14,0 1-28,-1-1 36,2 2-31,-1-2-11,-2 2-27,3-2 28,-4 0-13,1 0-29,0 0 67,1 0-16,-1 0 38,1 0-13,1 0-32,-4 1 28,0 1 1,-1-4 27,-1 1-13,3 1 21,0-2 30,1 2-33,0-1-5,0 0-32,2 1 10,-2-1-31,0 0 28,0 0 1,1 1 0,0 1 34,0 0-19,0 2-8,2-1-17,-3 1 2,1 4-13,0 0-19,0 3 39,1 1-5,-1 2 1,2 2 25,-2 4-2,-1 0-15,2 1-11,-3 1 15,3 1-9,0 2-12,2 3 5,2 2 32,0 1-23,-1 1 2,1-1 16,-2 1 12,1-2-24,0 0-39,-2 2 45,2-2-2,-1 2 7,1-2-44,0 1 28,-2-1 51,3 1-43,0-3-4,-2 0-26,-1-2 36,0-2 1,0-1-28,-1-3 9,-1-2-12,0-2 33,0-3 14,2-2-12,-1-2 18,0-2-11,-1 0 41,2-2-9,-2-3-29,-1 0 18,2-1-22,-3-1 14,1 0-15,-3 1 0,1-2-8,-1 1-18,-2 0 13,0-2-10,1 0 21,-1 1-24,1 1 35,-1-3-10,-1 3-3,-1-2-50,-1 2-2,-4 1 3,2 1-19,-2 0 5,-1 2 17,-1 2 47,0 0-25,-4-1 8,1 1-20,0-1 35,-2-1-46,-2 3 11,0-2 13,-4 1-3,0 0 1,-2 0-10,-2 0 0,-1-1 26,-1 1 0,0 0-2,-1 0 12,-1-1-38,-2 2 25,1-2-21,0-1-7,0 1 19,0-1-23,-1-1 47,-2 1 6,-2-1 12,-2 0-23,-1 0-13,-1 0 26,0 0-26,-2-2-36,-2 0-13,1 1 8,0 0 5,0-1 1,1 2-16,0-2 27,0 3-4,2-3 18,1 0-12,2 0-20,5 0 38,0 0 24,1 1-1,1 0-16,0-1-17,4 1 38,1 1-1,1-1-38,2 0 6,0-1-1,3 1 37,2 1-1,2 0 8,5 0-18,0 1 8,2-2 20,1 1-17,2-1-68,1 0-18,2-1 10,-2 0-13,2 0-1,0-2 31,0 2 39,2-1 19,-2 0 7,0 1-23,-1-1 1,-2 1-22,-1 0 30,-2-3-15,1 3-4,2 0 8,-2-2-23,2 2 1,1 0-50,0 0 15,1 0 4,-3 0 16,0 2-2,-1-1-8,-1 1 38,-1-2-1,0 0 0,0 0-21,0 0 30,3 3-4,-2-1-43,1-1-10,0 0-9,2 0 12,2 0-25,2 1 28,0-1 50,-1-1-27,0 0 45,0-3-12,-1 3 19,0 0-23,2 0-44,1 3 41,0-1-17,1 0-15,-2-1 5,0 1 27,2-2-12,-1 2-1,4-1-26,1-2 43,-1-1-24,0-1-27,2-2 42,-2-3-29,4-1-40,1-4-114,0-2-97,4-2-69,-2-3-107,2-1-134,-3-2-97,-2 2 19,-6 2 65,-3 1 47,0 2 98</inkml:trace>
  <inkml:trace contextRef="#ctx0" brushRef="#br0" timeOffset="70747.0465">15991 7272 38,'-5'-5'127,"-2"2"-1,4-3 3,-1 1 9,1 2 27,-1-1 26,2-1 13,-1 2-12,1 1-12,1 1-30,-1-1-40,2 0-42,-1 1-25,1 0-23,-2 1-13,4 2-12,-2-1 5,1 0-5,2 0 0,1 0 13,2 0 2,1 1-2,1 1-1,2 1-3,0 0-2,4 0-8,0 1-8,3 1 5,0-2-9,4 1 6,0 0 1,3-1-5,0 0 5,2 0 3,2 0 1,-3-2-4,2 3-4,0-2 4,0 0-6,0 1-3,3-2-5,-2 1-2,2 2-2,-2-1-3,5-1 8,-3 2 2,1 0 3,1-1 8,-1-1 2,2 2 2,-1-1 2,1 1 3,0-2 1,1 0-2,1-1 0,1 1 1,0-2-2,0-1-6,-1 0 9,1 0-4,3-1 0,1 0 2,-1-2 0,4 0 7,-2 1-4,0 0-1,0 0 0,2-1-5,0 1 5,-1 0-1,3 0 2,0 0 7,0 1-7,3 1 17,-1-2-7,3 1-2,-2 1-11,0 0 9,-2-1 13,-2 0-11,-3 1 18,2 0-1,-2 0 12,-1 1-6,-1 0-6,-2 2-3,-2-3 1,-3 2-2,-2 0-7,-2 1 7,-4-2 5,-2 0-1,-3 2-2,-2-3 9,-3 0 14,0 2 5,-5-2-3,-2 2 24,-2-1-2,-1 0-4,2 0 0,-3-2-11,0 0 2,-3 1-17,1 0 0,0 0 10,0 1 2,0 0 26,0-1 22,-1 1 39,1 0 35,0-1 17,-1 0-1,0 0-19,0 0-26,0-1-38,0 0-43,0 1 8,2-1-40,0 0-41,1 1-13,-3 0 10,1 0-4,-2 0-30,-1 0 25,2 0 5,-1 0 30,1 1-11,-2 0 17,2-1-13,0-1 18,0 2 21,1-1-54,-1 1-13,-1 0-4,1 0 20,-2-1-14,2 0 24,0 0 47,0-1 6,0 0-49,0 2 0,0-1-9,0 1-14,0-1-7,0-1-1,0-1 27,-1 1-2,1 0 7,-1 1 8,0 0-1,1 0 37,0 0-14,1 1-31,-1-1 18,1 0-13,0 0 24,-1-1-28,0 1-5,2 1 18,-2 0-37,0-1 0,-2 0-20,2 0 16,-2 0-61,1-1-87,1-1-73,1-2-142,1-1-177,-2-5-119,-1-4 31,-2-3 63,0-7 73,0-4 134</inkml:trace>
  <inkml:trace contextRef="#ctx0" brushRef="#br0" timeOffset="74795.2781">17791 2919 135,'6'-17'355,"-3"3"69,0 2 41,-5 2-87,0 2-38,-1 1-56,-4 2-70,0 5-66,-3 3-32,-1 4-28,-4 4-25,-2 3-25,-1 3-22,-2 2-8,1 2 4,1-1-23,2-2-3,4-2-10,3-2 4,2-1 15,4-1-18,5-1 15,5-1-1,4-1 21,5-3-6,2-4-12,4-1 12,2-1-6,2-1-13,2-1-18,0-1-11,27-2-103,-29 3 27,-5 1-38,-1 1-32,-4 1-24,-6 1-25,-5 0-11,-5 2-1,-6 0 3,-5-1-32,-5-1 5,-2 0 22,-1-4 26</inkml:trace>
  <inkml:trace contextRef="#ctx0" brushRef="#br0" timeOffset="74997.2896">17797 2899 38,'0'-22'232,"0"4"48,2 1-20,-2-10 520,-2 34-640,1 9-6,-3 6-13,2 6 15,-2 6-38,1 3-42,-1 2 4,1 1-27,1 3 0,0 0-25,-1-3 4,2-2-2,0-4-50,-1-3-37,4-4-70,-2-4-50,2-5-33,1-3-27,3-8-15,2-5-40,3-6 24,5-10 29,5-6 26</inkml:trace>
  <inkml:trace contextRef="#ctx0" brushRef="#br0" timeOffset="75219.3023">18213 2726 178,'13'-27'249,"-8"8"9,-3 5-38,-7 8-90,-6 9-48,-4 6-24,-4 7-10,-2 5 3,0 1-1,1 2-7,4-3 11,3-2-5,7-1 0,5-4-8,5-3 7,4-3 11,8-5-5,2-3-12,5-3 1,1-2-5,2-1-4,1 1-26,3-2-46,-3 1-35,-1 2-57,0 1-48,-6 1-68,-4 0-58,-5-1-2,-6 3 21,-1 0 39</inkml:trace>
  <inkml:trace contextRef="#ctx0" brushRef="#br0" timeOffset="75412.3134">18329 2948 70,'-6'28'245,"1"-1"25,3 2 18,-1 1-91,2 1-42,1-1-14,0 0-13,2 2-2,-1-2-4,0 1-9,-1-2-7,0-2-14,-4-2-1,1-1-16,-4-1-8,-1-2-7,-2-3-6,-2-1-15,-2-3-23,-3-4-32,1-3-62,0-5-68,1-6-85,4-5-96,6-7-66,5-8-17,5-8 36,8-8 48</inkml:trace>
  <inkml:trace contextRef="#ctx0" brushRef="#br0" timeOffset="75559.3218">18586 2965 63,'31'-9'241,"-5"2"12,-4 4 6,-2 0-98,-5 2-60,-2 0-19,-4 1-11,-3 1-5,-1 1 7,-5 2-19,-2 4-40,-3-1-64,-4 3-51,-5-1-75,-3-1-81,-2-2-22,-1-1 8,3-4 32</inkml:trace>
  <inkml:trace contextRef="#ctx0" brushRef="#br0" timeOffset="75754.3329">18616 2941 32,'1'7'231,"0"5"26,-1 8 23,-1 3-77,1 4-41,-1 3-15,-1 1-11,0 2-16,1-1-10,-1 2-35,0-3-22,4-1-20,0-1-11,2-6 5,1-2-9,3-5 25,4-5 23,2-7-12,5-4-14,3-9-30,1-5-47,3-7-64,0-6-80,1-6-54,2-2-86,-1-5-37,-3 1 18,-4 1 35</inkml:trace>
  <inkml:trace contextRef="#ctx0" brushRef="#br0" timeOffset="75944.3438">18938 2988 100,'-4'4'217,"-2"1"22,2 1-26,2-1-56,-1-1-30,1-1-19,2 0-11,0-2-5,1 0 0,3-2-15,-1 0-8,3-3-9,0-1-7,1 1-1,1-1-23,2-1-9,0 0-14,0 0-14,0 1-21,1 0-37,-4 0-23,2 1-22,-2 0-33,-3 0-16,-1 0-12,-3-1-32,-3 3-21,-4-1-5,-6 1 23</inkml:trace>
  <inkml:trace contextRef="#ctx0" brushRef="#br0" timeOffset="76168.3566">18911 2869 109,'-4'-5'236,"1"4"14,0 2-4,1 6-82,0 7-46,1 6-15,1 3-3,-2 7 8,2 3 10,0 2-19,2 2-4,0-1-15,2-1-11,1-1-27,-1-4-10,3-2 0,2-5-5,-2-2 16,6-4 21,1-4 10,-2-4-12,2-4-24,2-5 10,-3-5-20,3-4-35,0-6-42,1-5-57,-1-6-54,0-7-91,0-6-106,-1-6-44,1-3 11,1-3 37,0 1 70</inkml:trace>
  <inkml:trace contextRef="#ctx0" brushRef="#br0" timeOffset="76536.3776">19285 2689 89,'7'-17'286,"-1"5"15,-5 5 12,-1 9-56,-3 6-96,-1 6-52,0 4-23,-1 3-9,2 1-3,0-1-20,3 0-20,3-3-9,2-3-7,2-1 6,4-2 6,-1-3-2,5-6 8,1-4 3,1-5-13,2-2-10,-1-1-20,-1-3-7,-2-2-20,-3-3-14,-3 0-22,-2-2-35,-1 0-10,-4-1-7,1 2 7,-1 0 6,0 3 48,0 2 52,-2 2 34,0 4 23,-1 3 19,-2 5 22,-1 3 5,-1 9 4,-1 5 11,-1 5 12,0 8-8,-1 3-5,2 4-12,1 4-25,1 2-28,1 2-18,3 0-2,0 0-20,0 0-4,3-3-2,-2 0-2,2-3 1,0-4-7,0-2-13,-1-5-19,1-6-12,0-5-26,-3-5-92,0-7-101,-4-8-86,-2-6-36,-1-8-7,-1-4 8</inkml:trace>
  <inkml:trace contextRef="#ctx0" brushRef="#br0" timeOffset="76674.3855">19359 3203 89,'-16'-10'393,"0"2"88,1 1 77,2 2 42,2 0-152,3 1-135,3 0-88,0 2-81,4-1-69,4-1-37,5-3-42,4-1-52,5-3-39,2-5-40,4-5-64,4-4-93,-1-4-76,4-6-73,0-6-28,-2-5 6,2-5 44,-3-4 83</inkml:trace>
  <inkml:trace contextRef="#ctx0" brushRef="#br0" timeOffset="77032.406">19675 2448 103,'-4'1'388,"1"3"20,3 0 6,0 2 3,3 0-206,0 0-125,1 0-47,3-1-5,1 0-15,3-3 3,1-2-6,2-2 8,0-1-6,1-1-16,-1-3 0,-1-1 14,0 0-31,1-2-30,-4-3-65,0-2-48,-3-2-30,-2-3-37,-3 1 27,1 0 16,-2 1 70,-1 3 56,-1 2 53,-2 7 43,-4 5 51,-1 8 40,-4 7 24,-2 6 23,-1 6 8,-1 4-16,2 4-25,0-1-36,2 2-24,3-2-27,2-1-34,1-1-5,2-2-4,2-6-4,1-3-3,4-5-1,1 0 15,3-4-10,1-5-12,3-2-36,1-6-50,1-1-46,0-2-52,-1 1-50,-2-1-47,-3 1-27,-3 2-13,-4 2 14,-6 4 33,-6 3 47</inkml:trace>
  <inkml:trace contextRef="#ctx0" brushRef="#br0" timeOffset="77189.415">19689 2794 57,'-18'25'249,"3"-4"26,2-2 19,4-5-59,3-2-40,6-4-15,6-3-9,5-4-8,6-3-8,5-4-21,4-2-41,2-2-37,2-2-24,0 1-22,-1 0-29,-1-1-35,-3 3-51,-4 1-40,-5 1-42,-5 2-42,-3 0-43,-6 1-44,-4-1 8,-6 2 20,-2-1 31</inkml:trace>
  <inkml:trace contextRef="#ctx0" brushRef="#br0" timeOffset="77484.4319">19838 2751 256,'-4'0'327,"0"0"13,3 1 6,1 3-141,2 4-93,2 2-33,1 4-9,1 4 7,2 3 10,1 3 14,0 3 8,2 5-17,0 2-10,1 4-13,-1 1-6,0 1-17,-1 0-25,-2 1-3,0 1-19,-4 0 19,-1-2-23,-3 0-4,-2-2 9,-3-2 0,-3-3 4,-4-4-16,-2-4 5,-5-5-2,0-7 1,-1-7-12,-2-4 22,0-5 15,1-6 69,1-4 118,1-6 71,3-4 54,5-3 0,7-3-15,5-2-47,8-3-149,7-3-170,6-1-152,5 0-142,7 3-194,0 3-150,2 3-32,-2 1 62,-2 2 84,2 1 119</inkml:trace>
  <inkml:trace contextRef="#ctx0" brushRef="#br0" timeOffset="278943.9547">2784 9904 14,'-3'-9'221,"-2"0"33,1 1 35,-1 0-38,1-1 43,-1 1 53,0 0 51,2-1 31,-1 2 7,1-1-44,-1 2-73,1-1-90,1 1-75,0 2-60,0 1-45,1 1-29,-1 0-10,0 2-2,2 2-6,-3 3 0,2 3 1,0 4 8,0 7-4,0 8 0,0 4 0,-1 5-7,2 1 2,0 5-1,0 0-12,2 1 1,0 2 4,-1 1 7,1 1 3,1 2-2,-2 2 11,2-1-2,-1 2-1,-1 1 1,-1-1-18,2 0 2,-2-1 1,0-4 3,-2-2-3,2-4-6,0-2 13,0-3-1,-1-5 1,1-5-1,1-2 0,-1-4-2,0-5 4,3-2-8,-2-4-30,2-4-80,1-3-144,0-6-135,2-6-173,0-8-96,2-6-28,-1-6 54,2-3 127,-1-3 131</inkml:trace>
  <inkml:trace contextRef="#ctx0" brushRef="#br0" timeOffset="279449.9836">3298 10123 7,'3'-12'82,"-1"-2"-4,0-1 4,1 1 20,-1 0 2,0-1-1,0 0-4,-1-1-10,2 1-11,-1 0-8,0-1-3,-1 1 5,1 0 8,-2 2 18,1 1 25,0 2 21,0 2 18,-1 0 15,0 2 1,1 4-10,-1-1-24,0 2-23,-1 1-19,1 4-13,1 2-11,0 5-4,0 6-3,0 3-2,1 3 16,0 2 11,0 4 19,-1 0 16,3 2 25,-3 1 22,2 1-19,0 1-24,2 0-35,-2 1-30,-1 0-27,1 0-27,0-1-3,-1 0-5,0-1 6,1-1 8,0-2-2,0 0-10,-1-1-10,0-2 1,0-2-2,-1-2-4,1-1-2,0-3 7,-1 1 13,1-4-1,-1-2-19,-1-1 2,1-2 0,2-2-22,0 0-111,-2-2-156,2 0-101,-2-2-139,1 1-116,0-5-42,0-3 74,-1-7 133,1-7 114</inkml:trace>
  <inkml:trace contextRef="#ctx0" brushRef="#br0" timeOffset="280146.0235">3938 10118 173,'-4'-5'210,"-1"0"-26,1-1-34,-1 0-13,0 1-17,-2 0-3,1 1 0,0 2 1,-1 0-8,-1 1-12,1 3-10,-2 0-21,1 3-14,-2 2-4,1 2-1,-1 2 9,0 3 20,2 1 27,0 1 43,1 4 39,1 1 19,0 2 7,0 2 10,3 0-14,-1 2-32,3 1-17,1-1-16,1-1-16,3 0-25,1 0-9,2-2-22,1-2-35,3 1-15,2-3-3,3-2 9,2-1-8,2-2-19,0-1 1,3-2 7,0-2-10,1-2-14,0-2 12,2-1 13,-1-5-2,1 0-3,-2-4 6,2-2-22,-3-2-6,1-1 12,0-2 6,-3-1 0,-1-3 8,-2 0 20,-3-3-7,-3 0-17,-2-3-5,-3 0 1,-2-2-8,-1-4-8,-3 2 5,-2-3 11,-1 1 8,-2-1 4,-2 0-2,-3 0 4,-3 1-14,-2 2 1,-1-2-19,-3 4-8,0 0 6,-3 4 4,1 1 12,-1 3-4,-1 1 16,-1 4 4,2 0-12,-1 5 1,0 1 0,4 1 3,0 3-3,1 0-1,4 3 1,2 1-13,3 1-82,1 4-165,4 1-148,3 3-174,1 0-93,6-2-37,0-4 55,3-5 153</inkml:trace>
  <inkml:trace contextRef="#ctx0" brushRef="#br0" timeOffset="280709.0557">4725 10048 21,'-1'-10'170,"0"0"22,0 1-41,1 0-21,-2 1 20,0 1 18,1 2 11,-1 2-10,2 1-12,-1 4-7,-1 2-27,2 4-15,-2 4 34,1 8 36,0 2 55,0 4 55,1 5 24,0 1 19,0 3-51,0 2-40,1 2-67,2 2-67,0 1-37,0-1-38,-2 2-14,1-2 2,0 2-10,-1-2-1,1-1 0,0-1-2,0-3 9,-2-2-18,0-3 1,2-3 2,-2-5-4,1-2-6,0-3-1,1-4 4,-1-4 4,-1-1-3,0-4-1,1-5-45,-1-2-128,1-3-147,-1-5-144,1-2-146,-1-2-75,0-3 5,0-3 105,1-2 136</inkml:trace>
  <inkml:trace contextRef="#ctx0" brushRef="#br0" timeOffset="281988.1288">5525 10129 65,'-1'-11'153,"-1"3"-11,0-2 0,-2 4 7,-1 0 11,1 1 2,-2 4-14,-2 2-16,-1 4-20,-2 4 1,-2 5 2,-1 4 28,1 5 56,-2 3 61,1 6 57,0-1 19,1 4 4,1-1-28,1 1-53,3 1-67,0-2-70,3 0-36,3-1-36,1-3-24,3-1-13,4-2-7,2 0-10,3-4 3,3-1 8,2-4 0,4-2-6,1-5 6,2-5 9,2-3 1,0-6-9,3-3-8,-1-3 14,1-5-14,0-3 5,-1-2-19,0-3 4,-2-3 6,-1-1-8,-5-3 11,-2-2-6,-3-1 9,-5 2 0,-3-2-2,-6 0 0,-3 3-5,-5-1 1,-5 1 3,-5 3 1,-4 0 0,-3 3 0,-6 2-2,1 2 0,-4 4-1,0 3-1,1 3-2,3 3 4,2 4 1,4 2-6,4 4-43,4 3-111,4 2-140,4 3-122,4 4-121,6 1-106,3 0-15,6-2 78,4-2 127,4-3 109</inkml:trace>
  <inkml:trace contextRef="#ctx0" brushRef="#br0" timeOffset="282485.1572">6111 10069 100,'-2'-15'112,"1"-1"-13,-1 1-1,0-1 11,2 0 3,-1 2 6,-1-1 11,2 2 23,-2 3 23,2 0 23,-2 3 12,2 1-9,-1 2-12,-1 2-29,1 4-23,0 6-4,0 4 26,0 6 38,0 7 29,1 3 22,0 3 1,0 2-22,1 3-52,0 0-49,0 3-31,1 0-27,0 0-27,-1 0-18,1-1-15,1 1 6,0-1-6,1 1-8,-2-2 0,1-1 8,-2 0 19,1-4-19,-1-1-1,2-3 7,0-3-6,0-3-10,-2-4-2,3-2-6,-4-5-10,2-2-10,0-2 24,-2-4-96,0-3-183,0-4-127,-1-5-159,-2-6-94,3-2-70,-2-5 75,1-3 160</inkml:trace>
  <inkml:trace contextRef="#ctx0" brushRef="#br0" timeOffset="283147.1951">6583 10024 24,'-2'-11'158,"1"-3"-4,-1 0-30,2-6-11,0 0 6,2-1 8,-2-1 8,0 1 24,1 1 29,-1 1 59,-1 4 86,1 1 48,0 3 34,0 3-11,-2 0-38,2 5-78,-1 2-108,-1 5-64,0 8-62,-1 5-20,2 7-9,-1 6-2,1 3 5,1 3-13,0 3-10,0 0-12,2 2-8,0 2 8,0 0 9,2 2 6,0 0 3,0 1-3,1 0 9,0 1-10,0-4-2,0 0-6,2-3-7,-2-2 7,1-2-4,-1-4 19,0-3-17,-1-5-62,1-4-99,-1-3-118,-2-5-111,-2-4-170,0-8-97,0-7 3,0-8 82,0-7 102,0-8 103</inkml:trace>
  <inkml:trace contextRef="#ctx0" brushRef="#br0" timeOffset="283721.2279">7090 10129 11,'-3'-11'178,"-2"-1"22,-2 4-37,1 0-36,-3 3-15,0 1-4,-3 3-7,1 2-13,-2 1-1,0 6 24,0 3 29,-1 2 30,-1 4 57,1 3 65,1 3 48,0 2 13,2 3 8,1 1-23,4 1-64,0 2-79,3 0-69,1-1-35,4 0-46,2-2-33,4 0-17,4-2 8,1 1-11,5-3 10,0 0 1,5-4 3,3-2-3,2-4 2,3-4 15,1-5-16,3-1 4,-1-5-1,1-3 5,-1-4-8,1-1-7,-1-3-4,1-3-9,-4-4 2,0-3 3,-5-2 14,-2-3-1,-4-6-2,-3 0 11,-4-4 1,-3-3 9,-6 1-31,-1-3 4,-7 2 16,-4-2 7,-4 3-22,-5-1-10,-3 3 26,-4 2 14,-3 4-20,-4 5-19,-3 5 44,-3 3-8,-1 7 9,1 5-38,2 2 2,0 6 4,6 0-19,3 3-23,5 3-132,4 2-122,3 1-108,4 5-107,5 0-135,3 2-42,3-3 84,4-2 123,3-4 105</inkml:trace>
  <inkml:trace contextRef="#ctx0" brushRef="#br0" timeOffset="284794.2893">7977 10072 136,'-4'-12'197,"3"0"-23,-1 1-45,1-1-17,-1 0-19,1 1-15,0 1-7,0 1-7,1 3-5,0 0-11,0 2-9,0 1-11,-1 0-10,1 2-5,0 1 4,1 3 12,-1 1 24,0 4 28,0 4 40,-1 4 77,-1 3 78,0 2 73,-1 3 23,-1 2-8,1 1-21,0 5-67,-1-3-78,2 4-95,0-1-34,-1 1-15,1 1-23,-1 0-14,1 2-7,1-1 6,1 0-10,-2-1-9,2-2-1,2-1 16,-2-2 3,1-1 0,1-2-10,0-2 4,0-4 3,-1-2-25,1-2-1,0-4 0,-1-2-5,-1-1 25,0-4 3,2 0 9,-2-1-15,0-3 1,0-2 14,3-1-36,-3-3-87,2 1-143,-4-3-109,-1 1-122,1 2-131,-3-2-73,3 2 45,-1-1 118,1 1 106</inkml:trace>
  <inkml:trace contextRef="#ctx0" brushRef="#br0" timeOffset="285522.331">8404 10100 24,'0'-10'160,"-1"-1"-36,1 1-12,0-2 3,1-2-14,-1 2-14,0 0-5,2-1-3,-2 1-2,1 1 15,0 1 19,0 2 41,-1-1 32,-1 5 28,0 0 11,1 0-12,0 3-11,1 2-11,-1 3 14,1 4 27,-1 3 14,2 4 9,-1 2-6,1 3-26,0 1-65,1-1-56,0 3-46,1 0-27,0 0-20,1 3-10,0 1-1,0 1 4,-1 2 2,3 0 3,0 2-5,0-3-6,-1 1 1,0 0-9,-1 0-2,-1-1 7,1-1 14,-1-2-2,-1-3 3,-1 0 2,0-3 6,0-1 0,-1-1 0,0-1 23,-1-3-17,-1-2-14,0-2-8,-1-3-2,2-2-10,-2-1-20,0-3 21,0 0 20,-2-2 10,1 0-2,3-3-9,-2 0-14,0-2 0,2 0-7,-1-3-3,1 1 3,-1 2 9,1-1 17,-1 3 19,-1 0-29,2 1-9,-1 2-2,1 1-1,-1 0 0,0 3-39,-1 0 31,2 0 16,0 0-3,0 2-3,0-3-2,0 3 20,0-3-17,-2 1 5,2-3-3,-1 0 16,1 0 0,0 0-3,0 0 4,-1 0 3,1 0 11,0 0-1,0 0-17,0 0 0,0 0 18,0-3-45,1 3-110,-2-1-168,1 0-157,0 1-155,-1-3-96,1-4-9,-2-3 79,1-5 152</inkml:trace>
  <inkml:trace contextRef="#ctx0" brushRef="#br0" timeOffset="288663.5106">9257 10064 159,'-2'-17'195,"-1"3"-35,1-1-34,-2 1 4,2 2 16,-1 1 57,0 2 17,1 2 13,1 5-10,1 1-10,0 4 6,0 4-75,1 6-44,1 5 10,0 7 45,1 7 53,-1 4 11,3 5 24,0 5 30,1 2-39,1 0-62,0 0-43,0 2-61,1-1 7,-1-1-56,0 0 13,2 0-1,-2-2-22,0-2 24,1-3-41,-1-4 22,0-3-8,0-4-7,0-5-33,-1-3-98,-1-4-86,0-4-52,-2-2-59,2-5-124,-2-5-138,2-7 1,0-7 45,0-9 20,1-10 44</inkml:trace>
  <inkml:trace contextRef="#ctx0" brushRef="#br0" timeOffset="288977.5286">9849 10057 74,'5'-14'201,"0"0"42,-3 4-24,-1 1 17,0 2 17,0 3 4,-1 1 18,0 3 67,0 1 43,0 6-4,0 5-21,3 3-18,-1 4-63,-1 3-105,0 5-73,-1 3-59,0 1-27,1 4-8,1 2 21,-1 3 0,1 2-8,3 1 5,0 3-2,1 2-11,2 1-6,2 2-8,0-1-13,1 1 2,-1-2-2,0-1 5,0-2 8,1-2-10,-1-3 17,0-2-6,-1-3-20,0-5-113,-2-3-162,-2-3-127,0-5-163,-2-7-87,2-9-31,0-7 85,-1-10 143</inkml:trace>
  <inkml:trace contextRef="#ctx0" brushRef="#br0" timeOffset="289319.5481">10549 10040 68,'-2'-12'246,"0"3"44,-1 0 18,0 1-29,1 3 12,-1 3 9,1 3 31,0 5 36,2 3 25,1 4-30,1 5-51,0 2-42,0 4-83,1 4-73,-1 2-55,1 3-38,4 2 7,-1 2-15,2 0 17,0 2-10,1 0-17,-1 0 4,-1 4-19,2-1 8,2 2 5,-4 1 2,3-1 4,0 1 6,-1-1-41,-2-2-102,0-1-156,-2 1-124,-2-4-138,1-3-120,-1-4-15,-1-9 70,0-8 129,0-8 118</inkml:trace>
  <inkml:trace contextRef="#ctx0" brushRef="#br0" timeOffset="289881.5803">11231 10195 70,'-6'-6'182,"0"0"18,0 1-62,-1 1-26,-1 0-1,1 2-3,0 0 20,-1 4 1,1 1 39,-3 3 38,1 2 57,-3 3 77,3 5 44,0 3 22,0 2-26,2 3-37,0 2-81,-1 0-90,1 3-79,2-1-28,2 2-16,0-2-30,2 0-19,2 0 7,1 0 12,1 1-21,2-3-10,1 0-11,2 1 18,3-5-8,2 0-1,3-3 9,4-3 5,1-4 18,6-3-12,1-5 5,3-4-11,2-3-11,3-3-2,2-6-7,0-3 19,1-2-5,-1-1-3,-1-3-2,-3-2 18,0-2 10,-4-3-13,-2 0-10,-4-3 13,-3 1 13,-3-2-22,-6 0-23,-2-3 11,-4 3 4,-4-1 4,-2 1-15,-2 2 18,-4-2 11,-4 3-1,-2 0 2,-4 2-9,-3 3-21,-4 2 2,-5 6-53,-3 4-149,-4 7-157,-3 5-187,-3 7-74,-1 3-60,-3-1 26,0 3 129,-4-2 150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4095.875" units="1/cm"/>
          <inkml:channelProperty channel="Y" name="resolution" value="6553.3999" units="1/cm"/>
          <inkml:channelProperty channel="F" name="resolution" value="10E-6" units="1/cm"/>
        </inkml:channelProperties>
      </inkml:inkSource>
      <inkml:timestamp xml:id="ts0" timeString="2023-12-25T03:07:50.99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17785 5852 159,'-2'-20'219,"0"0"9,0 0-58,0-2-2,0 2 12,-1 1 19,0 0 42,-1 1 30,-2 1-17,-1 2-47,0-1 5,-1 4 27,-2-2-18,0 1 4,0 0-23,-3 0 24,-1-1-33,-1 2-74,-3-1-40,-2-2-56,-3 0 14,-2-1 15,-2-1-25,-4 1 3,-4 0-36,-3 0 25,-6 0-11,-5 0-47,-3 0-13,-3 1 12,-4-1 48,-2 1-11,-3-3 11,-6 4 6,-1-3 41,-4 2-22,-4-2-25,-1-1-44,-1 0 14,0-1 4,-5 2-41,-3 0 25,-1 2 7,-4 1 90,-2 1 12,-1 2-53,-3 2 34,-2 0-11,-1 2-34,0 4-29,0 0-9,-2 0 54,1 3-13,-4-3-3,0 3 40,0 0 16,1 3-33,3 2 45,2 2 13,1 3-30,2 0-47,1 1-27,2 3 37,1 1-28,4 0-22,3 4 5,3-1 22,4 3 21,4-1-71,2 2 7,6 1 39,2 1 24,5 1-15,4 1-10,5 1 67,5 2-13,4 2-76,3 1 14,3 0 54,3 2-36,4 1 3,4 0-24,6 1 24,1 2-10,5 0-12,5 0 17,3 5-16,4-1 21,3 3 23,1 3-12,3-1-21,1 0 16,2 0-10,1 0-25,2 0-21,3-2 18,3 1 17,5-2-21,3 2 22,8-1 9,2-2 1,4-4-17,7 0-4,2-2 8,6 1 35,4-1-12,4 0 26,3-3 8,0-1-47,2-2-13,4-2-28,3-1 12,8-1-6,2-1 10,2-2 46,4-2 22,1-2-20,3 0-1,2-1-25,3 0-12,0-2-22,-1-3-26,3 1 22,0-1 23,2 1 23,3-2 1,0-2 24,2-1 8,3-1-15,0-3-15,4-2 10,3-1-15,-1-2 13,-1-1 1,0-3 12,1-1-18,-1-4 12,1 0-13,-1-3-53,-1-2 7,2-3-10,-2-2 29,-2-2-21,0-1 24,-4-2 41,0-2-14,-2-2-6,-3-1-16,-4-1 18,-2-4-21,-6-1 19,-3-2-9,-2 1 8,-3-3-38,-5 0 16,-4 1 22,-6-1-44,-8 1 17,-6 0 9,-7-1 41,-10 2-37,-8-3 8,-8-1 11,-10-3-4,-8-3-4,-12-3-56,-9-3-152,-13-1-320,-15-3-154,-15-2-90,-24-7-53,-24-10 25,-24-8 143</inkml:trace>
  <inkml:trace contextRef="#ctx0" brushRef="#br0" timeOffset="17248.9865">3541 175 1,'0'-11'332,"-2"1"60,1 0 33,-1 4 21,0 0-147,1 1-101,1 2-41,-1 1-53,1 1-25,0 1-15,-1 1-27,2 1 15,-1 3-22,2 1-7,1 3 2,1 0-12,-1 2 3,0 2-9,0 2 0,-3 2 6,-1 1-18,-2 3 2,1 0-1,-1 3-19,0 1-21,-1-1-45,1-1-55,-1-2-76,1-2-69,2-3-91,2-6-39,1-6 13,1-5 42,0-9 76</inkml:trace>
  <inkml:trace contextRef="#ctx0" brushRef="#br0" timeOffset="17784.0171">3636 192 152,'9'-6'204,"1"0"17,0 2-58,2 2-34,0 2-12,2 1 3,0 1-1,1 1-11,2 2-20,1-2-27,-2 1-23,1 1-13,-2 0-18,-1 0-11,-2 0 4,-2 2 19,-2 3 10,-2 2 12,-4 2 23,-6 5 15,-2 4 8,-6 3-1,-4 5 0,-4 1-1,-5 5-9,-3 2-4,-5 3 2,-2 1-12,-3 0-6,1 1-7,-2-2-2,3-3 2,0 0 3,3-6 25,3-1 42,6-7 59,3-3-1,4-4 2,3-3-18,4-3-40,2-3-51,2-3-66,5 1-5,1-3-20,3-1-8,6-1 6,3-3 13,6-3 3,5-3-12,7-3 5,5-4-8,4-2 9,5-2 4,3-2 8,2 1-7,5 2-24,0 3 3,2 2 9,-2 3-20,-1 4-41,-3 4 19,-3 3 31,-2 5-15,-3 2-21,-3 4 8,-4 2 30,-4 3 9,-6 4 17,-5 1 73,-5 4 48,-7 3 59,-5 4-9,-8 3 2,-6 3 5,-5 4-45,-2 1-31,-3-1-94,-4 0 18,0-3-41,-3-3-55,3-5-67,-2-4-66,1-6-4,0-6-67,2-6-70,1-8-59,1-8-48,-3-5-33,2-4-2,-1-2 28,-1 1 82,2 3 161</inkml:trace>
  <inkml:trace contextRef="#ctx0" brushRef="#br0" timeOffset="18396.0521">3793 1339 70,'-19'-2'202,"4"3"107,2 1 61,0-1-40,5-1-51,4 0-39,8-3 73,7 0-225,6-2-12,7-1-8,7 0-5,5 0-10,3-3-17,3 1-8,3 0 7,1 0-14,1-1 1,2 0-29,-1 0 7,0 0 7,-3 2-27,-4-1 2,-4 3-14,-8 2 24,-5 3-18,-9 4-18,-12 6 18,-6 4 17,-13 7 10,-8 8 6,-10 7 0,-8 7 11,-12 9 7,-5 4 9,-4 3 39,-1-1 112,4-4 86,5-8 52,10-6-6,11-8 0,9-7-32,8-7-112,9-7-70,8-7-77,8-8-11,7-6-12,9-6-32,6-4 9,4-4-20,2-3-22,2-2-78,1 0-64,-3 3-33,-1-3-68,-1 5 0,-5 2 6,-4 2 60,-5 5 34,-7 1 33,-5 2 17,-4 2-45,-9-1-29,-6 1-35,-6-2-6,-3-1 0,-4-6 30,1-5 63,1-7 58,0-9 65,2-6 49,3-7 45,0-4 30,3-1 41,3 0 53,0 4 49,1 8 29,1 5 21,2 10-8,2 8-28,3 12-48,0 13-52,2 16-40,1 15-40,2 13-14,2 10-1,1 11-3,4 8-5,0 7 1,1 5 1,2 5 0,0 1-6,1-2 3,1-1 3,-4-2-1,2-5 2,-4-2-2,-2-6-3,-2-6 22,-5-5 9,-3-9 37,-4-6 20,-1-7 20,-5-10-4,-5-10-78,-1-11-64,-4-11-79,1-13-87,3-13-106,0-14-99,4-10-80,4-11-20,2-9 2,6-9 44,5-8 70</inkml:trace>
  <inkml:trace contextRef="#ctx0" brushRef="#br0" timeOffset="18607.0642">4284 1078 251,'27'-12'314,"-4"9"61,-2 13-18,-5 9-38,0 10-11,-2 8-29,-2 6-5,-1 5-35,-2 4-26,1 3-17,-1 1-15,1 0-24,-2-1-45,2-2-14,-4-5-36,1-4-59,-4-6-62,-1-5-43,0-5-50,-1-6-40,-2-7-30,-1-10-28,0-8-30,0-12-27,-1-11-41,-2-12-67,-1-11-16,-1-6 36,-1-6 63</inkml:trace>
  <inkml:trace contextRef="#ctx0" brushRef="#br0" timeOffset="18937.0831">4435 1301 10,'-8'-55'211,"3"5"62,-2 6 36,3 6-38,3 4-71,2 5-55,5 0-32,3 2-41,7 1-16,5 1-13,6 0 4,3 0-1,4 2-11,3 0 5,1 2-11,2 1-19,1 3-1,3 0-2,1 2 4,2 2-11,0 4 0,-1 2 16,-1 2-5,0 5-6,-3 5-7,-2 5 8,-5 4 8,-1 6 27,0 6 14,-6 6 18,-1 6 14,-2 4 16,-2 3-14,-2 3-18,-2 4-7,-3 0-3,-2 2-18,-1 0-23,-2-1 24,-2 0 23,-1-3-33,-3-3-2,-3-4 17,-3-3 4,-2-5-15,-3-5-30,-4-3 5,-4-8-40,0-3-24,-4-6-35,-2-9-48,-1-9-68,-3-9-40,-3-9-43,-1-9-75,-3-5-52,-34-59-361,30 47 461</inkml:trace>
  <inkml:trace contextRef="#ctx0" brushRef="#br0" timeOffset="19413.1103">5007 1232 45,'-39'-31'192,"3"3"67,0 4 63,5 6 0,5 2-27,4 3-34,6 1-29,6 3-36,5 1-50,10 0-55,5-1-51,7 0 12,7 1-22,2-2-30,7 1 0,-2 0 3,3 1 24,1 3-61,0 2-30,-4 2 13,-5 2-8,-8 2-6,-6 6-12,-10 6 13,-7 5 41,-11 10 7,-8 5 2,-7 6 18,-4 5 17,-2 0 40,-1-3 22,4-5 25,7-5 8,7-8-14,7-6-4,7-5-29,7-9-32,7-6-39,5-7 16,5-7 8,4-2-22,2-3-8,4-4-6,-2 2 14,-1-3-28,0 5-19,-4 2 8,-2 2-3,-4 4 1,-5 1-14,-6 2-6,-4 1-15,-5 1-35,-6-3-7,-2-2-11,-3-2 18,0-5 12,1-8 36,1-5 25,4-5 15,1-2 43,4 0 37,0 6 34,3 5-9,2 8 45,0 9-26,0 10-5,3 12-22,1 12-25,1 9-3,0 11 10,0 7 24,1 6-22,1 6 12,-1 5-8,2 1-36,1 2-37,1 1-10,0-1-21,-1-3-47,0-6-52,0-5-36,0-9-78,2-5-98,-1-11-50,-2-11-15,0-10 32,-2-15 53</inkml:trace>
  <inkml:trace contextRef="#ctx0" brushRef="#br0" timeOffset="19816.1334">5456 1003 235,'33'-22'369,"0"3"18,4 4 7,0 4-89,5 1-140,3 2-67,1 1-33,1 1-12,-1-1-15,-2 0 4,1-2-5,-2 0-6,-2-2-17,-2 0-1,-7 2 0,-2-2-27,-6 3-17,-5 0-11,-6-1 11,-8-1-19,-6 0-18,-7 0-24,-8 1-43,-5 0-28,-6 2-31,-5-2 5,-5 1 27,-1-2 36,-2-3 68,0-5 45,4-2 50,1-1 55,3-1 38,7 3 32,2 0 17,4 4 4,6 5-20,4 6-43,5 8-34,4 10-23,3 10-23,1 9-12,3 10-1,0 7 12,2 5 7,0 4-10,2 2 1,0 0-3,-1 2-6,-1 0-6,-2-1-16,-1-3-6,-3-2-7,1-6-20,-1-5-43,2-9-35,-3-6-38,1-7-48,-2-12-45,0-12-35,0-12-44,1-12-13,1-14 15,1-12 42</inkml:trace>
  <inkml:trace contextRef="#ctx0" brushRef="#br0" timeOffset="20039.1461">6005 399 70,'13'-57'308,"-4"11"24,-1 11 12,-1 10-54,0 13-80,-2 14-77,-3 13 17,-1 12-4,-2 11 52,-1 12-27,1 6-32,-3 9-14,0 5-64,-2 3-50,2 2-53,0 0 20,0-1 1,-2-2 24,0-2-2,0-4 47,1-3-22,1-4-16,-1-6-15,1-5-29,-2-8-46,1-6-90,-2-10-70,-1-10-99,-1-11-67,-1-10-30,-1-12 22,1-9 59</inkml:trace>
  <inkml:trace contextRef="#ctx0" brushRef="#br0" timeOffset="20186.1545">5908 1184 45,'-2'-36'295,"0"3"72,0 5 39,2 4-19,2 7-98,2 3-87,-2 6-70,3 6-47,0 4-26,0 8-19,2 5-4,-1 6-4,0 3-9,-1 5-21,-1 2-23,-2 4-36,-3 1-50,-5 2-80,-3 0-73,-5 2-93,-3 0-39,-7-2 13,-6-5 28,-4-3 72</inkml:trace>
  <inkml:trace contextRef="#ctx0" brushRef="#br0" timeOffset="20474.171">5560 1632 144,'-31'17'425,"5"-7"42,3 0 21,6-3 10,7-2-199,8-2-136,5-3-76,11-5-22,7-4-20,7-6-6,8-6 15,5-4-20,4-4-21,4-3-23,-2 0 2,-1 0-3,-1 1-34,-5 4 21,-4 3 16,-3 6 13,-10 4-9,-5 7 13,-8 7 11,-7 10 20,-6 7 44,-8 12 49,-6 5 51,-6 7 14,-3 2-1,-2 3-7,0 1-32,0-1-60,2-3-38,4-3-29,1-2-37,4-7-71,3-4-74,3-4-46,2-6-31,6-8-20,2-8-35,5-9-39,4-12-44,1-11-68,1-9-36,2-8-5,2-5 36,2-1 91</inkml:trace>
  <inkml:trace contextRef="#ctx0" brushRef="#br0" timeOffset="20623.1795">5828 1525 70,'15'-25'221,"-1"7"82,2 7 56,2 7-29,0 6-41,3 8-26,2 3-40,-1 6-80,3 5-27,0-1-32,1 2-36,0 1-14,1-3-32,-2 1 25,0-4-10,-4 0 33,-2-2-20,-3-5-26,-4-4 4,-4-4-93,-3-9-113,-3-6-185,-4-10-53,-1-9-24,-3-9-5,0-11 70</inkml:trace>
  <inkml:trace contextRef="#ctx0" brushRef="#br0" timeOffset="20853.1927">6303 774 179,'8'-42'399,"-1"9"60,0 11 9,1 12-23,-3 15-202,-4 13-102,-1 13-42,0 11-52,0 9-34,-3 6 35,2 5 18,-1 3 45,-1 6-8,0 0-17,-1 1 67,3 0-69,0 0-18,0-6-55,1-4-4,1-6-13,-1-7-55,-1-8 14,-1-7-17,1-8-25,-1-7-27,0-12-46,-2-9-73,-1-15-68,0-10-109,-1-14-38,-2-9-1,1-10 46,2-9 78</inkml:trace>
  <inkml:trace contextRef="#ctx0" brushRef="#br0" timeOffset="21253.2156">6277 706 198,'1'-57'292,"27"-115"615,-18 139-832,1 7-10,1 3-4,0 6 7,0 3 19,2 4 4,1 3-5,2 4-6,-2 1-3,2 4-23,1 1-14,0 2-6,1-1-3,-2 2 0,0 1-23,-1 3 14,0 0-5,-2 3 25,1 3-23,0 2-3,-1 2 47,0 4-11,-3 2 15,-2 4 10,0 1 48,-2 6 55,0 1-1,1 6 29,-1 1 17,0 4-28,0 2-17,1 3-85,0-1 2,2 3 27,0 2-51,-1 1-26,2 3 30,-1 1 20,3 0-37,-2 2-54,-3-2 17,2-1-6,-4-4-63,-1-4 25,0-3 15,-2-5 4,0-3 7,-2-5 33,-2-6 26,-2-3-25,-2-6-39,-4-5-46,-2-8-106,-4-6-108,-1-8-90,-4-8-121,-1-8-115,-1-9-82,-5-7 33,-3-7 62,0-6 66,-2-5 116</inkml:trace>
  <inkml:trace contextRef="#ctx0" brushRef="#br0" timeOffset="21527.2312">6377 1096 161,'-7'-33'426,"0"2"30,5 3 14,4 5 12,6 2-248,6 3-129,4 3-44,3 3-25,2 3 14,3 2-10,0 2-3,2 5-37,-1 5-17,0 2-21,-4 4-16,-4 3-19,-6 4 23,-8 4-13,-7 5-10,-5 4 6,-7 6-11,-3 2 46,-4 0 35,0-2 66,0-4 38,3-4 74,3-5 41,4-5 22,2-3 5,3-5-9,4-6-19,4-4-49,6-5-45,6-8-106,4-3-131,7-4-122,1-3-167,5-1-163,-1 1-85,-1-1 15,1 3 67,-3-1 92</inkml:trace>
  <inkml:trace contextRef="#ctx0" brushRef="#br0" timeOffset="25828.4773">10260 3546 135,'-14'-12'230,"0"0"7,0-1-75,-2-3-49,-1 0-56,-2-2-15,-2 0-38,-3-2 2,-4 0-2,1-2-10,-6 1 15,-2 0 6,-4 0 31,-6 1 13,-3 1 6,-6 2 16,-4 2-4,-4 0-13,-3 4-34,-3 1 10,-1 6 3,-5 1 12,-4 3 12,-1 3 19,-4 0-1,-5 4-23,-2 2 1,-2 3 0,-2 3 3,-4-1-5,-2 4 10,-2 1 4,1 2-7,1 1-18,0 2-14,2 1-2,0 1-19,0 1-4,2 2 3,1 0 16,2 2 19,2 0 35,0 1 43,3 2 29,5 0 17,4 2 16,5 3-17,6-1-17,6-1-19,6 2-55,6-3-15,8 0-24,8-1-34,7 0-2,7 2-16,7-1-4,7 3-7,6 2-28,7 0 46,9 1-4,8 2 28,6 1 14,8 0-26,9 1 23,8 0-18,7 0-35,6-2-10,5-3 47,5-4 13,7-1 21,4-4-18,8-3 33,2-3 10,5-4-70,7-3 37,4-6-65,4-2 36,3-4 15,3-4-77,2-6 66,1-2-29,3-4 54,2-2-9,1-3-22,0-4 39,-6-2-60,1-4 4,-3-3 29,-3-1-4,-1-1-1,-2-1-39,-4-1 35,-4 2-10,-7-1-42,-6 1 2,-3 0 3,-5 0 79,-6 0-17,-8-2 4,-5-1-4,-9 1-1,-6 0 5,-9-1-45,-9-1 50,-9-2-1,-6-1-19,-10-5-6,-9-4-21,-9-3 13,-11-4-168,-11-3-109,-12-4-154,-9-1-188,-12-3-86,-16-3-57,-18-5 98,-20-5 95,-20-2 172</inkml:trace>
  <inkml:trace contextRef="#ctx0" brushRef="#br0" timeOffset="29738.7009">8668 799 78,'1'-2'161,"-2"-2"-22,1 2-17,-2-2-32,-1 2-5,-1-2-25,2 0-2,-1 0-16,0-2-2,-2 0 4,2 0-33,-2 0 24,3-1 3,1 2-20,1 0-4,-2 0 0,1-2 10,1 2-6,-2-1-17,0 0 5,0 1 7,1 1-13,1-2 2,0 1-5,2 2-4,-1 0 2,-1 0-16,3 0-2,-2 1-10,0 0-18,-1 1-9,2 1-3,1 0 3,-2 0 8,1 1 0,0 1 13,-1 2 4,1 0-9,2 0-4,-2-2-40,-2 3-33,0 1-19,1-2-4</inkml:trace>
  <inkml:trace contextRef="#ctx0" brushRef="#br0" timeOffset="30318.7341">8668 799 11,'1'0'164,"-4"0"13,3 0-24,-4 3-28,-1-3-29,4 2 27,0-2-5,0-2-16,3-1-9,-2 2-5,1 0-23,0-1-36,0 2-8,-1 0-7,2 0-8,0 0-14,-1 1-8,1-1 5,-2 0 8,0 0-2,-2 0-32,4 0 25,-2-1 34,4 2-21,1 0-12,-1 0-4,-3 0 29,-1 2-8,-1-1-34,-2 1 22,0 0 12,-2 1-4,0-1 2,0 1 1,-1-1 6,0-1 1,1-1 0,-1 0 14,2-1 14,0-1 0,1-3-15,1-3 10,2-1 4,-1-1-16,3 0-2,1 0 4,-1 0 8,6-2-11,0 2-6,-1 1 10,0 3-4,1 2 34,-2 2-7,2 3-21,-1 2-26,0 1 23,-1 3-31,-2-1-13,1 4 18,-3-1 27,0 1 24,-1 1-21,-1-1 28,0 2-10,-1-1-12,-3-3-33,-1 0 23,-2-3 4,1-3 14,2-1-33,-2-3 15,-2-1 53,3-3-39,1-1 3,2-2-26,4-1 23,0-1-12,-2 0-22,0 1 22,0 1-30,0 1 18,0 2 0,0 1-30,0 0 2,2 3-16,-1 1 22,3 2-24,-4 2-59,3 4-31,3 2-102,0 1-110,0 4-69,-3-1-24,-2-1 36,-1-1 53</inkml:trace>
  <inkml:trace contextRef="#ctx0" brushRef="#br0" timeOffset="31561.8052">16794 692 3,'-6'1'234,"-1"-1"40,2 0 47,2-3-44,0 0-20,1 2-55,0-1-15,1 1-39,1 1-49,-2 0-51,2 1-29,0 2 5,2 2-22,-1 1-1,0-1-4,0 3 1,0-1 2,0-1-4,0 2 10,0 0-14,-2-1 14,-2 1 4,0-2-3,-4 2 9,3-4-16,-2 1 12,-1-2-7,1-2-3,1-2 18,0-1-2,1-4 13,1-1-6,2-3-1,1-2 7,1 0-28,2 0 5,-1 2-4,2-2 7,-3 2 3,1 3-4,2 0 2,-1 2-24,1 2-1,1 2 1,0 3-2,-2 3-6,1 3 30,0 0 10,-1 2 0,-1 3 16,0-2-46,0 1 20,-1 0 19,0-2-13,-2 1-2,0-3-21,-1-2 44,-1 0-16,-1-2-36,2 0 3,0-2 3,0 0 15,0-2 6,1-1 9,0-2-7,1-2 14,2 0-6,0-2-27,2 2-11,3-1 0,1 0-18,1 1-5,0 1-7,-1 0 9,0 3-27,-4-2-36,1 3 8,-2 0-18,-1 0-26,0 0 5,0 0 24,-2 0-5,0 0-23,-3 2-28,-1 0-54,-1-1-44,-3 0-17,-3-2 16</inkml:trace>
  <inkml:trace contextRef="#ctx0" brushRef="#br0" timeOffset="33169.8972">8706 679 41,'-4'-9'57,"-1"-1"-1,-1-1-1,2-1-11,-1-1 17,2 0-12,-3-1-12,5-1-19,-1-2-8,0 0 14,2-1 6,-2 0-1,2 2 9,-2 1 23,0 0 8,1 1-2,-1 1 5,1 1 7,0 0 1,0 2-7,1 2-4,0-1 13,-1 2 5,0 0-4,-2 2-10,2 1-21,0 1 3,-2 3-32,1 2-16,0 6 4,1 6 2,2 8 17,1 7-16,0 8 12,2 8-34,-2 6 7,2 9 5,-1 5 8,2 9 8,0 2 3,-1 8 27,2 4-6,-1 2 3,2 3-14,1-2-7,0-4-15,0 0-6,1-6 3,-1 0-11,0-4 14,1-2-24,-1-5 4,1-2-8,-6-5-27,1-4-18,0-6-56,-1-3-31,1-7-46,0-5-73,-1-8-36,0-7-7,-3-14 35</inkml:trace>
  <inkml:trace contextRef="#ctx0" brushRef="#br0" timeOffset="36702.0992">8840 669 66,'-7'-3'190,"2"-1"14,2 1-51,0 1-39,1-1-20,1 1-19,0-2-9,1 0-15,2 0-14,3 0-13,0-2-11,3 0-5,1 1-6,3-1-7,3 1-3,1 1 7,5-1 1,3 0 3,2 1-3,3-1 16,2-1-1,4 1-9,1 1 0,2-1 1,2-2-3,2 1-10,2-1 3,2 0-18,1 0 13,4 2 6,4-2 0,1 0-1,1 1 26,0-1 12,1 2-21,2 1-11,2-1 2,2-2 2,2 2-22,2 1 3,2 0 9,2 0 0,-1 1-2,2 0 3,-1 0 0,3 0 2,0 0 0,2 1 0,1-1 4,1 1-8,0 0-4,1 0 3,-1 1 5,2-2 6,1 1-2,1-1-1,0 1 5,0 1-2,1 2-5,-1-1-5,0 2 3,0-1 3,2 1-16,-2 0 14,0-1-11,0 2 11,-1-1 7,-2 1-1,2-2 21,0-1-8,1 0 21,1 0-14,-1-1-11,0 0-6,-1-2-2,-2 0-4,1 1-10,0 0 6,-3 2-16,2-2 15,-1-1 4,-2 2 4,2 1 8,-2-1-11,1 2 31,-2 0-2,3-1-16,-3 3-5,-1-1-30,-2 0 24,-1-1 2,-1 0-1,-2 1 6,2 1-6,-2-1 29,0 2-16,0-1 3,-3 1-29,0 0 8,-3-1 4,-2 2-5,0 1 3,-1-2-18,3 0 14,-3 0-3,3 1 15,-1-1-2,2-1 7,-2 1-6,-3 0-7,-1 0 14,-2 0-6,-3 1-11,-1 0 2,-1-1 35,0 0 19,-2 2-34,0-1 3,-1 2 15,-1 0-11,0-1-27,-1 1-8,-4 1 25,0 0-6,-3 0-7,-2 1-33,-1-1 23,2 2 3,-6-3 9,-1 2 1,0-1-10,-2 1 42,-2 0 25,-3-1-43,-1 3-11,-3-2-2,-1 3 21,-1-1-6,-3-1-56,2 1 53,-3-1 5,0 0 5,-1 1-11,-1-2 21,-1 1 0,-1 0-15,-2-1-1,2 1 4,-5-2-20,0 2-23,0-1 0,-2 0 23,-2 2 5,-1 0-8,0-1 40,-1 1-9,-2 0 53,0 1-4,-3-1-23,2 0-16,-3-1-31,0 1 30,-4-1-47,-2 0-27,-1-1 10,-4 1-13,2-2 35,-3 2-21,-1-2-3,-3 2 36,-1-2-4,0-1-5,-3 1-8,-1-2 6,-1 0 8,0 0-14,-3 0 6,-2-1 39,-2 1-10,0-1-9,-1-1-6,-2-1 0,1 0-4,-1-1 3,0 0 4,-2 0 5,1 0-6,-1-2 0,-2 1 0,-1-1-29,-2 0 19,-2 0-1,-3 0 98,0 0-31,-3 0-47,-2 0 27,-1 0-28,-2 0-3,1 1-82,-3 0 22,-1 0 51,-1 0 1,-1 0 9,-2 0-2,-1 1-55,1-2 26,-5 2 23,2 1 2,-4-1-2,-2 1-44,-1 1 80,-3-1-17,-1 3-46,-3-3 16,0 2 21,1 1 54,-2 0-15,1 1-5,-5 0 21,1-1-30,0 0 5,-2-3-17,3 2-28,-2 0 38,0 0-17,-3 0 43,1 0-47,-4 1-12,0-2-37,-1 2-21,-1-1 38,2 1-43,0-1 10,1 1 11,1-1 56,1 0-7,0-2-77,-2 2 28,2-1 2,1-1 16,0-1 1,0 2-40,-1 0 70,0 0-15,0 0 13,1-1-14,0 2-2,1-1 29,2-1-12,0 0-10,4 0 2,0-1-4,0 0-5,3 0-5,0-2-3,2 3 2,3-3 0,0 0 3,3 2 3,1-2 5,2 0-10,2 1-4,0 0 0,1 1-2,1 0 4,1 0-6,2 1 4,2-2 5,1 3 0,1-1 0,2 0 0,1 0 3,2 1 11,-1-1-10,2 1-1,-1 0 0,2 0-17,0 1 68,1 2-65,4-2 8,-2 1-6,2 0-26,4-1 40,0 0-72,3 0 29,1 2-13,3 0 17,4-1 18,1 1-5,2-1 43,2 0-10,0 0 14,5-1-31,2-1 20,1-1 24,1 0-57,3-1 26,3-2-16,2 0-19,2 0-93,3 0-42,1 1-49,1-1 16,4 0-27,3-1-21,4-1 5,2-2-102,1-2-48,2-3-93,-1-4-7,2-1 36,5-4 61</inkml:trace>
  <inkml:trace contextRef="#ctx0" brushRef="#br0" timeOffset="37123.1233">8779 1131 114,'0'-4'282,"-1"-1"43,0 2-10,-1 0-109,2 2-52,-2 1-14,-2 1-52,-6 5-25,0 3 28,-6 8-14,-3 1 4,0 5 13,-3 1 11,1 3-21,0-1-14,-2 3 10,2-1-20,-2 2-22,0-2-14,1 1 21,0-1-2,3-3 9,0-3 29,5-3 10,1-4 9,3-1-1,2-4 3,2-1-20,2-1-42,0-3-25,3 0 19,3 1-10,4-1 26,6 2 10,1-1 35,4 0 33,5-2-2,1 0 29,5 0-119,1-3 22,5 3 35,2-2-32,2 0 0,3 0-81,-2-1 116,2 2-69,-2 0 5,2 1 6,0 1-111,1 0 60,-2 1-8,-2 0 41,-3-1-65,-6 2-13,-3-2 67,-9 0-56,-5 2-133,-2-2-98,-4 1-184,-4 0-139,-8-3-64,-6-4-1,-10-8 88,-6-13 82</inkml:trace>
  <inkml:trace contextRef="#ctx0" brushRef="#br0" timeOffset="38096.1789">12641 1738 73,'-13'1'214,"0"-1"25,5-3 18,1 0 14,2 1-20,3 0-2,1-2-12,2 1-7,6-3-83,3 0-55,4 0-26,6-1-20,2-3-7,2 2-7,3-1 8,3 3-10,0 1-16,0 2-21,-5 3 7,2 0-40,-7 3 21,-2 4 13,-5 0 10,0 5 18,-7 2-4,-3 6 23,-4 3-7,-5 2-7,-5 2-9,-5 2-6,-6 3-18,-4 0 14,-2 1-6,-2-1 49,0-2 82,0-3 70,3-3 59,1-2 29,5-3 9,6-3-47,4-3-26,2-5-90,-1 0-68,5-4-57,0 0-36,5 2 44,8-2-60,5-3 25,6-1 28,7-1 23,3-1-17,4-3-31,2 1-19,1-2 80,-1 2-34,0-2-89,-2 2 65,-4 0-24,-5 1-41,-1 1-79,-4 0-5,-5 2-17,-2 2-74,-4-2-33,-6 0-2,0 0-116,-3-3-71,-2 0-8,2-2-13,-1-4 9,0-6 57,1-5 106</inkml:trace>
  <inkml:trace contextRef="#ctx0" brushRef="#br0" timeOffset="38324.192">13096 1770 82,'0'-2'375,"0"0"34,2 1 19,0 1 13,1 0-182,1 0-102,2 0-53,2 2-30,5-1-16,5-3 0,2-1-14,5 0 6,3-4 8,0 2 5,3 0-15,-1-2-41,-3 2-13,1 3-22,-2-1-28,-1 1-11,-7 0-7,-2 2 0,-5-2-18,-4 1-61,-4-1-57,-6 4-58,-4 1-81,-6 1-28,-1 1 3,-3-2 47,3 2 112</inkml:trace>
  <inkml:trace contextRef="#ctx0" brushRef="#br0" timeOffset="38544.2046">13367 1745 91,'-11'-2'174,"3"-2"42,1 0-23,-1 3-22,1 6 5,-3 4 22,-7 26 229,7-10-201,0 7-16,2 2-26,2 4-30,2 2-31,2 0-26,2-1 14,3 1 90,1-3-35,2-1 29,5-4-63,-1-4 12,5-2-38,3-6-86,1-2 31,3-3-54,2-5 59,2-2 20,-3-7-36,0-4-70,-1-1-74,-4-4-35,-2-1-66,-3 0-51,-4-1-26,-4 3-68,-6 0-70,-6 3-51,-7 4 4,-7 3-12,-3 0 47</inkml:trace>
  <inkml:trace contextRef="#ctx0" brushRef="#br0" timeOffset="40339.3072">16842 774 57,'-1'-12'161,"-1"0"5,0 0-5,1 1-13,-3 1-10,2 0-11,-1 1-5,-1-3-25,1 3-31,0-2-13,1 1 12,0 0 5,0 0 5,2-2-1,0 1 19,0 0-8,0 0-12,1-1-8,-1-2-2,-1 1 7,0 1-2,0 0 16,-1 0-8,1 3 1,-2 0 4,3 1-22,-2 3 1,0 0-11,1 2-11,-1 1-41,0 0-4,2 2 21,-1 6-18,1 5-6,0 5 8,0 5 38,0 6-17,0 5-47,-1 5 23,0 4 2,-1 1 6,-1 3 10,0-2 52,0 1 26,-1 0-18,3-1 82,-1-2-40,1-1-24,0-2-64,0-3 5,-1-3-8,1-4-72,-1-2 20,0-5 28,1-3 8,0-2-22,-2-1-22,3-5-23,0-1-28,0-3-64,0-2-106,0-3-99,0-1-85,0-5-39,2-4-4,-4-4 34,2-2 94</inkml:trace>
  <inkml:trace contextRef="#ctx0" brushRef="#br0" timeOffset="45185.5844">13825 1949 105,'-1'-1'118,"2"0"-26,1-1-28,2-1-15,-1 2-10,0-1-13,-2 0-8,-1 0-9,1 0-11,1-1-24,-2 0 11,2-1 6,0 1 7,-1 0-1,1-1 10,-2 1 12,3 1-16,-2-3-10,0 3-18,-1-1-30,0-2-49,0-1-23,-1 0-11</inkml:trace>
  <inkml:trace contextRef="#ctx0" brushRef="#br0" timeOffset="46044.6336">13714 1504 37,'-18'-22'41,"-1"0"-21,-1-1-4,-5 1-8,0-1-10,-3 0 17,-3 0 5,1 0 3,-4-1-5,0 2-4,2-1 0,0 4-1,-2 0 8,-1 0 4,-3 3 0,0 2 0,-3 2-10,0 2-11,-1 1-3,-1 4 4,0-1 3,-2 2-6,0 2 6,-3 2-1,2 2-4,-1 0-2,2 1 5,0 0 1,-1 4-2,3 0 5,-1 3 9,4 2 1,0 2 15,1 1-13,0 3 0,0 3-6,3 2-2,-1 2-4,0 4-20,2 1 19,1 0 10,4 4-18,1-2-2,3 2 8,3 2 1,2 0-3,4 2-7,1 0 18,3 0 1,3 3-1,2-2 5,1 2-6,3 0-1,0 0-7,4 1-1,0-1 0,4 2-12,1-1 0,3 0-3,6 0 13,0 2-14,3-4-6,0 1 2,2-1 2,3-3 26,1-1-14,2 0 12,3-1 4,0 1 7,2-1 10,2 0-25,2-2 11,3 0-3,2-1-5,0-2 10,0-2 13,3-2 9,1-5 10,5-2 15,2-3 14,4-4-18,4-4-6,2-3 7,1-4 16,2-3-5,1-2-7,5-3-7,-1-3-11,0 0-6,0-3-27,-3 0-18,1-4 5,-4-3 10,0-5 7,-3-1-1,-1-5-4,-1-1 11,-4-4-15,-2-2 7,-5-3-6,-5-4-6,-3-1-2,-5-2 3,-4 0-5,-5 0-17,-6-1 15,-3-1 15,-5-1 13,-5 1 5,-5 0 13,-6 2 8,-5 1-19,-5 2 4,-4 0 5,-5 1 25,-4 1-12,-3 1 22,-1 0-2,-4 1-10,3 1-13,-2 1-27,2 0 0,-1 3-22,0-1-1,2 3-12,0 0-14,0 4-50,0 2-88,0 4-99,-1 5-122,-2 5-57,-1 6-24,-4 4 34</inkml:trace>
  <inkml:trace contextRef="#ctx0" brushRef="#br0" timeOffset="47129.6956">8651 642 70,'-2'-2'91,"-2"-1"0,2 1-15,1-2 9,-1 0-13,0 0-5,0 1-14,1 2-5,1-2-11,0 0-13,0 1-6,-2-3-6,1 3 5,1-1-8,1 1-4,1-2-3,-1 0-6,1 1-3,0-1-11,1-1 4,-2 0-3,0 0-7,0 1-2,1-1-12,-1 0-16,0 2-17,-1-1-54,0 4-19</inkml:trace>
  <inkml:trace contextRef="#ctx0" brushRef="#br0" timeOffset="47802.7341">8744 912 29,'-4'-9'98,"-2"-2"-47,-1 0-8,4-1 4,-1-1 30,3 0 10,-2 0 6,0-1 0,-3 5 2,1 0-8,0 1-12,-1 4-18,4-1-6,0 1 6,-2 0-5,4 1-11,-1 2 5,2 0-16,1 1-26,-1 0 0,0 0-10,0-1 1,1 1-8,5 1 2,-2 0 4,1 0 16,0 2 4,1-1-7,-1 1-5,-2 0 7,-1 2-5,-2 1-17,-2 1 9,-1 3 21,-1 0-16,0 0 7,-3 2 2,-3-1 0,0 2-7,-2-4-20,-31 14 5,21-26 26,11-1-3,1-4 3,-1-3 0,2-2 18,0-2 15,2-1 12,1 1 16,-1-1 8,-1 1 18,4 2-13,-1 1-7,3 0-17,2 0-10,1 0-23,3 3-10,2-1-10,4 3-12,0-1 0,2 3-2,-1-1 8,1 2-17,0 3 12,-1 2-55,0 3-16,-4 2-20,2-1-41,-2 3-44,0 0-51,-3 1 28,-1 1-53,-6 0-16,-2-1 21,-1 0 44</inkml:trace>
  <inkml:trace contextRef="#ctx0" brushRef="#br0" timeOffset="48684.7846">8619 736 11,'-1'-2'144,"-2"-1"18,6-1-81,-2 1-20,5 1-23,1-1-17,-1-1 6,1 1-12,0-2 11,2 0-22,-1 2 1,-1 2-7,2-2 4,0 2-2,-2 0 10,-1 1-2,-2 2-5,-1 1 13,-1 1-18,-3 1-18,-1 3 10,-2-1-4,-4 1 7,-3 2-5,-2 0 10,2 1 48,-3-2-27,2-1 11,-2 0-1,-1-3 8,0-1 17,1-3-15,1-3 34,2-2 2,1-5 9,3 0-6,1-5-3,3 0 1,1-1-16,2 1-1,2-3-8,3 2-3,1-2-13,2 3-8,0-1-10,3 3-8,-1 1-6,2 3-2,0 0 1,2 2-5,0 3 2,-1 1 4,1 2-2,0 0-16,0 2-29,0 3-11,-1-1-28,-3 1-20,-5 0-12,-2 3-7,-5-1 12,-2 2 5,-2 1 21,-2 0 28,-2 0 13,-1-3 22,0 1 22,0-4 20,1-1 16,1-1 29,0-1 27,3 0 50,-1-1 35,4 0 6,1 0 13,-3 0-45,1-2-33,0-1-60,2 1-46,5-2-15,4 2 10,3-1 18,5 0 6,-2 0-4,2-1-19,1-1 8,4 0-34,3-2 12,3 2-5,1-2 0,1 1 51,-1 2-27,0-2 4,-2 0-38,1 1 23,-1 1 7,0-1-49,-1 0 3,-2 2 7,-4 0 11,-3 1-14,-1 0 28,-6 2 46,0-1 14,-5 1 12,-4 0 18,-1 1 13,-1 1-24,-2-1 32,1 0-15,0-1 13,-1 0-10,3 1-11,1-1 41,-1 0-63,2 0 3,0 0-40,0 1 0,-2 0-50,0 1-22,1 1 47,0 5 0,0 1 6,1 3-22,0 1 50,1 0-33,1 3-46,1-1 23,-2 0 75,-1 1 1,3-1-26,-2 0 1,0 2-19,-1-2 0,0-1-74,0-2-17,0-1 6,2-2 3,-1-2 7,0-2-42,0 0-2,1-2-1,0-1-48,-1-4-62,1-1-48,-2-3-78,-2-2-54,-3 0 1,-2 0 46,0 0 65</inkml:trace>
  <inkml:trace contextRef="#ctx0" brushRef="#br0" timeOffset="49131.8101">8633 796 60,'-5'-5'164,"1"1"-31,1-1-17,0 1-28,-1 1-1,2 1-20,-1 2-11,0-3-12,1 5 2,1-1 23,-1 3 1,2 4 3,2 0 7,-2 4 6,0 0 3,0 2-23,-2-1-13,0-1-2,1-1-10,2 1-5,-1-2-11,1-2 12,-2-1 13,0 0-11,1-3 10,0 0-5,0-3 12,1 2-10,1-3-43,0 2 7,-2-2 3,1-1 3,2 0-14,1-2 8,2 0 17,2-1-25,0-1-11,4 2 8,4-1 21,2 0-20,0 1 49,1 0 15,3 2-36,2-1-11,2-1-30,0 1 5,-2 0-46,-3 0 12,-2 0 18,-2 2-21,-3-1-22,-1 1-19,-2 1-16,-2-1-21,-5 0-18,0 2-24,-1 0-5,0 0-17,-3 0-43,0 1-23,-4-1 15,1-1 32</inkml:trace>
  <inkml:trace contextRef="#ctx0" brushRef="#br0" timeOffset="49334.8217">8943 838 122,'-3'-2'231,"0"2"32,2-2-46,0 1-66,1 1-20,0 0-27,1-2-27,0 2-34,0 0-24,0 0 14,1-1-32,0 1-14,1 0-27,3 1-25,1-1-34,-2 0-102,1 0-40,-1 0-17,0-1 4</inkml:trace>
  <inkml:trace contextRef="#ctx0" brushRef="#br0" timeOffset="57080.2648">10834 8615 32,'1'-47'218,"-2"1"9,0 1 17,0 4-86,-2 3-34,1 6 7,-1 3 27,1 5 24,-1 5 4,1 4-9,1 5-22,-1 4-36,2 8-47,0 9-31,-2 13-20,0 14-1,-4 16 0,2 15 17,1 16 7,-2 18 1,-1 16 8,2 16 1,1 16 18,0 18 17,2 17 27,1 17 43,1 12 24,0 6 29,4 1-5,-1-2-18,3-7-34,0-9-43,0-7-25,0-10-29,1-10-14,-1-6-13,1-11-5,0-9-6,0-8-11,1-12-44,2-12-85,0-12-71,2-15-89,1-17-137,0-20-171,4-20-57,-2-21 33,1-24 41,-3-23 78</inkml:trace>
  <inkml:trace contextRef="#ctx0" brushRef="#br0" timeOffset="57689.2996">15158 8409 42,'-1'-35'137,"1"0"1,1 1 16,0 4 12,0 2 37,-1 5 39,2 5 9,-2 2-10,0 5-19,0 4-44,0 6-47,0 9-52,-2 12-20,1 12-10,0 15-7,0 14 8,-1 14-13,2 14 13,2 14-3,-1 13 4,1 10 2,3 11 19,1 6 18,2 13 3,2 9 17,1 8 18,4 5 19,1 1 19,2 0-15,1 1-7,2-3-9,0-6-29,0-4-26,-1-7-42,-1-4-9,0-5-19,-2-6-42,-2-6-46,-1-9-71,-2-11-60,-1-12-77,-4-11-115,-2-18-95,-2-13-64,-4-17 15,-5-19 25,-2-17 65,-5-21 111</inkml:trace>
  <inkml:trace contextRef="#ctx0" brushRef="#br0" timeOffset="59414.3983">10712 8603 146,'-11'-12'320,"3"-1"28,1 2 13,3 3-105,1-1-80,4 4-53,2 0-49,3 1-23,2 3-9,0-1-7,1 2-10,1 2-6,1 0-16,-3 0 13,-1 0-5,0-1 11,-3 2-7,-1-2 0,0 0 10,-3 0-29,-1-1 8,-2 0-12,-1 0 2,1-1 1,-1-1 5,1 0-1,0 0-5,1 1-3,0-1 0,1 0 0,2 1-11,2 1 12,4 0 7,0 0 1,3 2 0,1 1 0,1-1 1,0 1-6,3-1-8,-3 2-18,-3-1-19,-1 2-3,-4 0 7,-1 0 5,-3 0 8,-3 2 24,0-2 6,-1 1 6,-1-2-7,0 0 1,-1-1 0,-1-3-9,1 0 12,0 0 9,-1-3 14,1 0 3,2 0 18,0 0 22,0 0 2,2 1-1,1 0-1,2 0-15,2 1-12,3 1-19,-1 0 15,2 0-18,3 1 0,0 1 11,3 0-13,0 0-5,1 1-7,1-1 7,-1 1 0,1 1 6,-1-1 13,0 0-4,-1 2 10,-3-1-8,-3-2-8,0 1 13,-2-2-24,-1 0-7,-3 0-30,1-1 8,-2 0 20,-2-1-25,2-1 13,-4-1 30,1 1 5,0 0 2,-1-1-17,1-2-16,0 2-12,0-2-25,-1 0-15,1-1-4,-3 2-1,-1-1 37,1 2 8,0-1 3,1 1 22,3 0-4,-1 1 0,2 2-18,1 0 5,0 0 7,3 2 5,0-1 3,2 2 6,1 0 1,1 0 6,1 1 1,1 0 0,1 0 1,12 3 13,-11-4-21,2 0-1,-3 1-1,2-2-4,-2 1 12,1 0-6,-2 0-6,-1-1 1,-2-1-2,-2 2 2,0-3-13,-2 0 6,0 0 5,-2 1 2,0 0-3,-2-1-3,0 0-10,-1 0-25,-2-1-25,-1 0-17,-2 1-9,1-3-17,0 1-5,-3-2 8,2 0 18,-2 0 31,0 1 2,0 0 15,0 0 12,1 0 29,1 0-5,2 0-10,1-1 6,-1 0 1,1 1 5,2-2-8,0 1 9,-1 1-2,4 0 7,-2 1 4,1-1 12,1 0-12,-2 1 4,0 1 11,1 0-9,0 0 6,1 0-19,1 1 22,0 0-10,-1 1-7,3 0 2,1 0 2,0 0 9,2 0-4,1 1 13,2-1 0,-1 0 15,2-1-5,-2 3-8,1-3 15,1 2-21,-1 1-8,0 0-21,-1 0 4,-1-1 0,-2 2-19,0-4 8,2 2-5,-2 0-19,-1-1-13,-2 1-5,-2-1-2,0-1-1,3 0 12,-2 1 5,0-1 15,1 1 15,-1-1-2,-1 0 4,0 0-4,-1 0 11,1 0-14,0 0-12,1 0-2,1 0-2,1-1-1,-1 0 7,-1 1 9,3 0 4,-3 1-2,1 0 6,2 1 4,2-2-3,0 0-2,4 2 13,1 1 17,0-1-14,3 0-5,1 1 3,3-1-13,3 1-37,0-1-61,0 1-38,0-1-82,0-1-48,-2 0-8,2 0 13</inkml:trace>
  <inkml:trace contextRef="#ctx0" brushRef="#br0" timeOffset="59566.407">11516 8641 78,'8'5'185,"-3"0"22,1-2-35,-3 0-41,0 0-27,1-2-7,-2 2 0,1 0-26,0-1-35,-1 0-32,3 0-23,1-1-27,0 3-46,1-2-27,1 0-39,2 1-40,0-2-9,-1-1 5</inkml:trace>
  <inkml:trace contextRef="#ctx0" brushRef="#br0" timeOffset="59712.4153">11707 8721 77,'7'5'139,"-1"1"-47,0-2-32,0 3-20,0-2-13,1 0 1,0-1-12,0 1-9,0-1-6,1-3-12,-2-1-1,4 0-14,-2-1 1,1 0-2,-1 1-16,0-1-39,0 0-28,1 0 4</inkml:trace>
  <inkml:trace contextRef="#ctx0" brushRef="#br0" timeOffset="59836.4224">11881 8765 20,'5'1'122,"1"0"-23,-1 2-29,2-2-18,-2 1-12,2 2-9,-1 1-10,1-3-10,1 2-7,-1 0-3,1 0-9,2 2-10,-2-1-51,2-1-36,-1-4-22,-1 2-12</inkml:trace>
  <inkml:trace contextRef="#ctx0" brushRef="#br0" timeOffset="59957.4293">12109 8802 125,'5'5'190,"1"-1"6,0-2-74,0 2-58,0-2-35,3 0-29,0 0-33,2-2-79,-2-1-42,1-2-22,-1 0-7</inkml:trace>
  <inkml:trace contextRef="#ctx0" brushRef="#br0" timeOffset="60090.4369">12438 8842 118,'16'8'145,"-2"-1"-66,1-1-37,0-2-35,1-1-39,0 1-51,-1-3-33,-1 0-13</inkml:trace>
  <inkml:trace contextRef="#ctx0" brushRef="#br0" timeOffset="60272.4473">13001 8898 131,'17'13'170,"0"-1"-24,1 0-75,1-1-20,-1 0-25,1-2-1,0 0-25,0-2-27,-1 1-13,4-3-24,1 0-55,-1 1-30,-1-3-6</inkml:trace>
  <inkml:trace contextRef="#ctx0" brushRef="#br0" timeOffset="60430.4564">13552 9064 169,'19'6'176,"-1"1"-51,1 0-30,-1 0-27,1 1-8,3-1-25,0-2-6,0 2-6,1-1-5,0-1-5,1 2-33,0-3-19,0 1-17,0 0-63,-1-2-42,0-2-25,-1-1 10</inkml:trace>
  <inkml:trace contextRef="#ctx0" brushRef="#br0" timeOffset="60921.4845">14103 9169 16,'13'6'180,"-2"0"17,3-1-49,-3 0-45,2 0-24,1-1-19,0-1-22,3 0-14,0 0-8,-2-1-21,1 0-22,2 0-21,-1 0-32,1 1-5,-2 0 3,2 1-4,-3 1 13,-1-2 8,1 3 30,-1-1-1,1 1-3,0-4 14,0 2 12,0-1 5,-1-1 9,0-1 12,0 2 12,-1 0 15,0 1 14,-2 0 17,2-1 15,-1 3 1,0-1-7,-2 1-6,-1 2-11,0-2-18,1 1-17,0 1-9,-1-3-9,2-1 1,0 2-5,-1-2-1,1 0-2,0-1-11,2-3 8,-1 3-4,0-3-2,2 1 3,0 1 5,-3 0 7,2 0-10,-1 0-7,-1 0-16,1 1-9,-2-1-12,0 0-12,1 0 7,-2 0-1,0 1 16,0-2 7,-2 2 8,0 0 14,-2 0 10,1 0 16,-3 2 14,1-2 11,-1 1 8,0 1 5,0-3-14,-1 3-9,0-2-5,1 1-13,-3-1-4,3 0-10,-1-2 9,0 2-12,-2-1-14,2-1-12,-1 0-22,0-2-39,-1 1-67,0 0-26,0 0-4,0-1 3</inkml:trace>
  <inkml:trace contextRef="#ctx0" brushRef="#br0" timeOffset="61083.4937">15003 9447 146,'0'5'207,"-2"-1"7,1-1-73,0-2-73,2-1-45,0 0-39,1-1-27,2-1-23,-3 2-27,-1 0-24,0 0-16,0 0-11,0 0-1</inkml:trace>
  <inkml:trace contextRef="#ctx0" brushRef="#br0" timeOffset="61292.5057">15079 9431 78,'3'0'159,"-1"0"-40,2 0-31,-2 0-18,1 0-12,-2 0-13,1 1-14,-2 1-13,1-1-12,-1 0-3,-1 0-12,1-2 5,-2 0-10,2 0-13,0-1-13,0 1-30,0 1-38,-2-3-43,-1 0-6</inkml:trace>
  <inkml:trace contextRef="#ctx0" brushRef="#br0" timeOffset="61695.5287">15089 9382 129,'0'0'199,"0"-1"6,0-1-74,0 2-47,0 0-29,2 0-16,1 0-11,0 0-5,1 0-17,1 0-1,1 0-11,-1 0-15,-1-1-9,-1 0-19,0-1 2,-1 2-32,0 0 6,-1 1 5,0 1 7,0-1 13,-2 1 10,0-1 30,0 1 6,1-1 17,0 1-2,0-1 4,-2 0 4,2-1 12,0 0 12,-1-1-3,1 0 12,0 1 9,0-1 2,0 2-7,0-1-13,-1 0-9,2 0 0,0 1-8,-1 0 1,3 0-3,-2 1 3,0 0 5,-1 0 9,1 1-7,2 0-9,0-1-5,0 1 8,0 0-9,-1-2-19,1 2 1,-2-1-1,1 0-15,-2-1-24,-1-1-7,0 2-19,0-1-6,0 0-16,-1 0-11,2-1 2,-2 0-1,2 0 2,0 0-34,-3-1-19,1 0 2</inkml:trace>
  <inkml:trace contextRef="#ctx0" brushRef="#br0" timeOffset="63210.6154">10738 8557 21,'-3'-12'139,"-1"2"-8,1 0 2,-1 1 24,1 1 13,0 1 0,1 0-20,0 2-2,5 0-21,1 0-30,3-1-27,2 3-23,0-2-16,4 1-18,-3 1-4,2 2-8,-1 0 1,-2 1 0,1 1 2,-2 0 4,-5 1-1,0 1 4,-4 0-7,-2 1 2,-2 1 6,-1 1-8,-3-3-8,1 1 2,-2-1 4,3-1-2,0-2-6,0-2-1,3-2 1,2-1 1,2-5 4,2 0-4,1-2-10,2 0 8,-1 2 11,2 2-2,-1 1-8,0 3 6,2 2 12,-1 4-5,-1 4-1,2 3-1,-2 3-2,0 4-9,-2 0-2,-1 2-1,-2 0-9,-2 0-12,0 0 10,-4-2-1,0-2-20,-4 0 7,2-2 6,-2-3 0,2-1-1,0-4 13,1-4 8,0-1 3,0-4-13,3-2 9,1-1-2,0-2-5,2-2 3,-1 0 6,1 1 10,0 2-7,1 0 5,1 4-3,-1 1-5,3 3-3,-2 1-1,2 1 9,1 3-6,0-1 5,4 3 6,-1-1 0,1 1-3,2 0 0,-1-1-4,1 1 0,2-1-8,-3-1-7,1 0-19,-1 0-17,-2 0-10,0 1-1,-1-1 0,2 0 3,-1 0 17,0 0 20,1 0 13,1 0-1,1-2 14,0 1-2,1 0 8,-1 2-2,1-1-6,0 1 5,1 0-11,-1-1 4,3 1-7,-2 0 4,2 0 8,0-2-2,2 1 2,0 0 3,0-1-8,1 0-3,0 0-7,1 2-21,0-1-5,1 1-18,0 0 2,1 1-6,0 0 9,1 1 6,1-1 11,-1 1 16,3-1 7,0-1 17,2 1-4,1-2 8,0-1-1,1 1 3,-2-2-4,2 0-9,-2-1-5,0 0 8,0 0 0,0 0-5,0 1 1,-1-2 2,0 1 6,0 0-4,0 1 4,-1 0 5,1 0 4,-3 1 0,1 0 1,1 0 0,-1 1-3,23 6 1,-22-5-8,1 0-3,1 3 0,0-2 1,2 0-2,-1 1 1,3-2 1,-2 0-7,3-1 7,0 1-4,-1-2 0,-1 1-2,4-2-7,-4 0-41,0-1-42,-1-2-21</inkml:trace>
  <inkml:trace contextRef="#ctx0" brushRef="#br0" timeOffset="63563.6356">13557 9102 70,'24'3'69,"0"1"-2,0 0-18,1 1-8,0-1-9,1-1-4,0 1-6,1-1-16,1 0 1,-1 0-7,1-1-1,1-2-5,1 2 1,-3-2-15,3 3 6,-3-3-14,0 2-39,0-1-32,0 0-14</inkml:trace>
  <inkml:trace contextRef="#ctx0" brushRef="#br0" timeOffset="63847.6518">14897 9299 7,'5'5'3,"0"0"13,1-2 2,1 2-29,0-1-1,-3 2-2</inkml:trace>
  <inkml:trace contextRef="#ctx0" brushRef="#br0" timeOffset="64124.6677">14984 9368 11,'5'2'27,"0"-2"-3,0 0-4,-1 0-24,3 0-6,0-2 4,-3 2 2,3-1 4,-1 1 7,-1 0 25,0-2 4,2 2-7,-3 0 19,1 2 0,0-2 2,2 3-2,-3-1 1,2 2 2,1 1-25,1-2 3,-1 2-9,1 0-1,0 0-6,-1-1-6,-2 0 4,1 0-5,-2-1 7,-2 0-13,0-1-14,-2 0-14,-2 0-5,2-1-1,-3 0-3,1-1 4,-2 0 8,2 0 5,0-2-26,-1-1-45,2-1-23</inkml:trace>
  <inkml:trace contextRef="#ctx0" brushRef="#br0" timeOffset="64329.6794">15162 9356 12,'1'1'132,"0"1"-41,1-1-16,0 0-14,-1 1-12,2-2-7,0 2 4,-2-2-2,0 2-5,1-2-5,-2 1-3,1 1-8,0-1-12,0 0-4,-1 0-10,0 1-19,0 0-10,0 0-15,0 0-21,2-1-10,0 2-17,-2 0-21,1 0-15</inkml:trace>
  <inkml:trace contextRef="#ctx0" brushRef="#br0" timeOffset="65674.7563">15175 9421 5,'-3'4'88,"0"2"-33,3-2-22,-1-1-18,0 1-7,1-1-4,-1-1-2,0-1 0,1 1 2,-2-2 9,-1 1 2,2-1 4,-1-1 9,-3 1 9,2-2 17,-2 1-2,2-1 4,0 0-2,-1-1 4,1 0 3,-1-2-12,1 1-2,1-1 5,1-2 3,3 0-11,-1 0-12,4 1-4,0 0-7,0 0-12,0 1-4,2 1-13,1 1 4,0 1 7,1 0 6,1 2-3,-3 2 1,0 0 4,1 2 3,-3 1-22,0-1-11,-1 1-7,-3 2-8,0 0-6,-2 0-16,-2 3 11,0-3 7,-1 2 7,-2-3 0,2 1 8,-2-3 21,0-1 6,1-1 12,-2-2 16,1-2 19,0-2 3,1-2-8,2-2 1,1-3-11,3 0-15,1-1-11,2 0-1,1 1 4,3-1-8,0 3-3,0 1 4,-1 1-5,3 2-4,0 2-9,-3 3 0,2 0 7,-1 3-10,-1 2 10,2 2 10,-1 0 6,0 1-5,0 3-9,-1-1 8,-2 3-20,-1-2-12,-1 4-14,-3-3-4,0 2 3,0-1-4,-3-1 8,-1-3 10,1 1 8,-2-5 4,-1 1 3,3-4 4,-6-4-6,5-3 8,1 0 2,0-3 1,1 1 2,-1-2 1,1 1 0,0 0 1,0 1-3,1 0 3,-2 2-4,2 1-6,-1-1-7,1 3-4,1 1-4,-1 1-4,1 3 3,1-2 3,-1 3 5,0 0 2,0-1 5,0 2 1,0 1 1,0-1 4,0 0-2,0 1 6,-1-1-1,0 0 2,1 0 0,0-2-3,0 1-1,0-2-1,-1 0-2,1 0 1,-2-2-2,1 0-3,1 0 0,0-2 6,0-1-8,0 0 0,-1-1 0,1 1 0,0-1 1,0-1-3,0 0 4,0 0 7,0 0 5,0 2 5,-1-2 10,1 1 14,0 2 11,0-1 6,-2 1-3,2-1-2,-4 1 2,4 0-4,-4 0-6,2 2-12,1 1 2,-2 1-2,3 0-20,0 0-3,0 0 8,-2 1-5,0 1 2,1 0-4,-1-1 9,-1 0 2,-1 0-7,0 1 9,-1-1 9,0-1 12,1 0 10,-1 1 10,0-2 12,-1 1 6,1-1-3,-1 0-1,1 1-7,-1-1-7,1 0-7,2 0-9,-2-1-4,2 1-8,0 0-7,-1-1-2,4 0-7,-2 2-10,2-2-1,-1 0 2,1 0-5,0 0-2,-1 0-5,2 0 20,-1 0 4,0 0 23,0 1 24,-1-1 16,0 0 17,0 0-7,1-1 6,0 1-17,-1-2-11,1 2-16,0 0-10,-3 0-4,2 0-16,1 0-15,0 2-15,0-2 8,2 0-1,0 0 5,-2 1 11,0 1-12,0 1 12,-2-1-9,4 1-7,-2 1-4,-2-4-6,1 3 19,-1-3-15,-1 2 21,-1 0-4,1 1-1,1-1-5,1 0-13,1 1 6,-2-2-25,0 1 4,0-1-2,-1 0-3,2 0 6,1 0-14,0 0-2,0-1-12,-1-1 1,0 0 0,0 2-5,1 0 13,0-1 7,0 1 1,-2-2-8,1 1-11,0-2-15,1 0-6,2 0-10,-2-2 3,2 1 5,0 1 14,-1-1 13,-1-1 9,2 1-2,-1 0-6,0 2-6,0-1 2,0 1-14,0 1-25,-1 0-39,0 0-16,0 0-2</inkml:trace>
  <inkml:trace contextRef="#ctx0" brushRef="#br0" timeOffset="66898.8263">15082 9541 14,'-3'-2'35,"-1"0"0,1 0-1,-1 1 1,1-1 3,0-1 1,1 2 2,0 0 10,1 0-11,0 0-11,0 1-7,1 0-7,0-1-6,1 1-25,1 0-7,1 0 8,1 0 4,-3 0-15,3 0 3,-1-1 2,0 1 2,0-1-25,0-1-27,-1 2-13</inkml:trace>
  <inkml:trace contextRef="#ctx0" brushRef="#br0" timeOffset="67015.833">15082 9517 75,'-1'0'83,"-1"0"-24,2 0-13,-1 0-15,0 0-8,2 0-12,0 0-3,1-2-9,-1 2-12,1 0-10,1 0-13,1-2-19,-1 0-33,-1 0-14</inkml:trace>
  <inkml:trace contextRef="#ctx0" brushRef="#br0" timeOffset="67216.8445">15102 9498 78,'-1'0'85,"-1"1"-19,-1-1-8,0 1-2,-1-1-3,-1 0-2,2 0-5,-2 2 13,1-1-6,0-1-7,-1 0-22,0 1-6,2 1-9,-1-2-16,1 0 12,-1 0-5,3 0 10,0 0-6,0 0 14,1 0-11,1 1-28,1 0-15,-1-2-16,1 0-22,-1 1-53,3-3-27,-1 0-5</inkml:trace>
  <inkml:trace contextRef="#ctx0" brushRef="#br0" timeOffset="67697.8721">15172 9407 48,'0'-4'105,"0"1"-21,0 0-10,0 0-6,0 1 0,0 0 5,-1 1 9,-1-1 0,2 0-2,0 1 5,0 1-2,0-2-6,-1 1-15,0-1 1,0 2-6,1 0-12,-1 0-14,1 0-5,0 0-10,-1 0-9,0 3-4,0-1-3,-1 0-9,0 2-13,2 0-17,-1 1-21,1 1-18,0 0-23,1 0-22,-1 0-16,1-1-44,0-2-14,-1-2 1</inkml:trace>
  <inkml:trace contextRef="#ctx0" brushRef="#br0" timeOffset="67935.8857">15172 9434 160,'0'0'192,"-3"0"-27,-1 0-40,-1 0-23,0 1-14,0-1-19,-1 2-17,0 1-14,-1-1-9,0 2-10,0 1-4,-1 1-3,-1 1-1,0 0 12,0 0-10,0 1 2,1 0-5,-1 1 1,1-1-4,-1-1-13,-1 2 14,1-1 1,0-1-6,0 0 0,0 0-9,-2 0-14,2 1-63,-1-1-51,-1 0-57,-2-2-34,-3 2-11,-2-1 5</inkml:trace>
  <inkml:trace contextRef="#ctx0" brushRef="#br0" timeOffset="68166.8989">14583 9832 51,'-7'6'118,"-1"0"-38,-1 0-28,1 0-5,-1-1-17,1-2-14,0 1 3,0 0-8,0-1 0,1 0-2,0 0-3,0 0-13,-1-1-17,1 2-59,-1-2-32,2-2-15</inkml:trace>
  <inkml:trace contextRef="#ctx0" brushRef="#br0" timeOffset="68760.9329">14965 9610 14,'0'-3'154,"0"-1"-11,-2 1-21,1 0-18,-1 1 0,0 0-9,0 1-2,0-1-18,-2 2-8,1 0-13,-3 2-15,0 1-14,-2 2-12,1-1 0,-3 3-7,0 1-3,-1 0-3,-2 1 0,-1 3 0,-2 0 0,-1-1 5,-1 1 39,0 1 11,-2-1 0,1 1-15,-1 0-13,0-1-16,0 0-63,2 0-40,-1-1-22,1 1-17,-1-2-64,2 2-30,0-2 1,0 0 14</inkml:trace>
  <inkml:trace contextRef="#ctx0" brushRef="#br0" timeOffset="68963.9445">14499 9921 16,'-12'9'153,"1"2"15,-3 1-65,-2 0-39,1 0-35,-2 0 1,-1 1-28,0-1-20,0-1 6,-1 3-3,2-1-1,-2-3-6,3 2-10,-4-3-55,3-1-37,-1-1-15</inkml:trace>
  <inkml:trace contextRef="#ctx0" brushRef="#br0" timeOffset="69169.9562">13866 10160 37,'-7'7'124,"0"-1"-51,-1-1-35,-2 2-8,2-2-4,-1 0-11,-1 0-8,1 1-6,0-2-2,0 0-27,1-1-49,-1 0-23,1-2-12</inkml:trace>
  <inkml:trace contextRef="#ctx0" brushRef="#br0" timeOffset="69368.9676">13396 10377 156,'-25'14'168,"-1"1"-48,-3-1-40,2 1-57,1-1-3,-2-3-10,3 0-13,2-1-19,-1-1-19,2-1-8,-2 0-62,3-2-30,-1-2-6</inkml:trace>
  <inkml:trace contextRef="#ctx0" brushRef="#br0" timeOffset="69549.978">12552 10758 60,'-23'15'129,"1"-2"-54,1-2-33,2 0-18,0-1-11,3-2-10,1-1-4,1-1-22,3-3-49,-1-1-32,3-3-11</inkml:trace>
  <inkml:trace contextRef="#ctx0" brushRef="#br0" timeOffset="69732.9885">12292 10813 12,'-9'14'147,"-3"0"2,0 1-74,0 0-25,0-1-17,1-2-15,0-1 8,1 0 6,-1-4 4,3 2-24,-2-4-12,2 2-13,0-1-14,0-2-27,0-1-40,0 1-26,0-2-19</inkml:trace>
  <inkml:trace contextRef="#ctx0" brushRef="#br0" timeOffset="69918.9991">11861 11149 105,'-20'14'119,"0"0"-52,-1-1-30,0 1-22,-1-2-10,0 0-3,2-2-16,-1-2-16,2-1-50,0-3-23,1-1-13</inkml:trace>
  <inkml:trace contextRef="#ctx0" brushRef="#br0" timeOffset="70120.0106">11377 11306 35,'-14'12'158,"-1"1"21,1 0-52,-3-1-45,1 1-31,0 1-8,2-2-1,-1 0-17,2 0-25,-1 0-6,1-1 5,0-2-13,2 1-11,-1-3-19,5 0-8,-4-3-11,5-1-18,1-2-18,0 1-31,2-2-6</inkml:trace>
  <inkml:trace contextRef="#ctx0" brushRef="#br0" timeOffset="70286.0201">11057 11522 77,'-8'7'77,"-3"2"-28,3-3-13,-1 2 1,0-2-5,0 0 0,-1-1-6,2 0 4,1 0-3,1-2-24,1-2-11,1-1-38,1-3-46,2-1-27,0-3-18</inkml:trace>
  <inkml:trace contextRef="#ctx0" brushRef="#br0" timeOffset="70439.0288">10918 11544 107,'-5'6'145,"0"-1"-54,0-3-54,2 1-24,3-2-18,0 0-23,0-1-57,2-2-26,1-1-11</inkml:trace>
  <inkml:trace contextRef="#ctx0" brushRef="#br0" timeOffset="71372.0822">10938 11577 76,'-2'6'130,"1"0"-45,1-3-50,1 1-21,-1-1-18,0-1 1,1 0 10,0-2-7,1 1 8,1 1-5,-1-2 6,-1 0-3,2 1-11,-3 0 2,0 0 2,0 1 3,-4 0-1,2-1-2,0 2-1,-1-2 2,0 2 3,-1 0-13,-3-1-5,4 0-1,-3-1 1,2 0-2,-2 0-2,1 0 3,0 0 8,0 1 8,0-1 5,0 0 2,1 1 13,-2-2 19,1 1 5,-2-1 5,2 0 3,-1 1 2,-1-1-1,0 0 10,1 1-9,0 0-4,1-1-8,1 1-5,2-1-8,-1 0-17,0 0-6,3 0-6,0 0 0,3 0 1,0 0-1,-1 2 0,1-1-1,1-1-5,-1 0-6,2 0-16,0 2 1,-2 0 0,0 1-6,-1 1-1,0 1-1,-1-2 14,-1 2-7,-1 0 6,-1 0 10,0 0-3,-1-1 2,-3-1 6,1 1 0,-2 0 4,1 0 0,-3-2 13,0 1 11,1-3-1,0 0 6,0 0 0,1 0 11,1-3 4,0 0 7,1 0 6,0-1 0,1 0 1,-1 0-7,2-1-7,-1 0-3,3 2-10,-1-2-10,2 1-3,0 1-1,2-1-1,1 1-13,0 1 3,2 1 0,-2 1-6,1 0-5,0 0 0,0 1 4,-1 0-4,-1 1 5,1 0 3,-1 2 3,-2 0-1,2 0 1,-4 2 2,1-1 3,-3 1-1,-1-2-3,-1 1 4,-1 1-6,0-2 4,-1 0-6,0 0 0,0-2 8,1-1-5,-5-42 34,16 32-20,3-1 3,0 0 4,1 1-1,2 1 1,0 2-3,1 1-2,-1 2-4,-1 3-9,2 0 5,-2 0-4,1 2 1,-4 2 5,-1-1 4,-1 1 14,-4 0 9,0 3-1,-1-2 4,-3 2 4,-1 0-6,-4 1-7,1-1 1,-3 0-3,1-2-8,3-1-11,0-3 4,4-1 3,0-3-10,4-3-13,4-5-15,4-4-52,3-6-80,4-2-112,1-6-60,1-3-21,2-4 1,-2-4 46</inkml:trace>
  <inkml:trace contextRef="#ctx0" brushRef="#br0" timeOffset="72446.1436">10291 8530 100,'1'-9'179,"-1"-1"-3,0 3 17,-1 2 40,0-2 23,-1 1 7,-1 2 3,-2 1-37,-2 6-43,-2 0-72,0 7-37,-4 4-38,-2 5-18,-1 7-21,2 3-5,-1 4 2,3 0 8,3 3 1,4 0 4,1-1 6,6 3 2,3-2-1,4 0-10,3 0 1,1-2-10,3 1 2,0 1-3,1 0-1,-1 0 7,-1 1-2,-1 1-1,-4 1 0,-2 2 0,-3 3 3,-4 2-1,-5 0 3,-3 6 0,-3 1-1,-5 3-8,-4-1 9,-5 1-8,-4-2 12,-1-2 2,-1-4-26,1-5 15,3-7 0,2-4 3,1-6-11,5-6 13,0-5 3,6-4 0,2-5-1,5-6 3,7-6 2,3-5-18,3-1 24,3-1 10,1-1-19,3 2 4,0 3-9,3 4 4,-1 4-14,1 5-15,56 71-40,-56-42 55,-2 6 2,-1 6 16,-2 6-2,-3 7 1,-2 6 10,-2 5-11,-1 4 11,-4 3-20,-1 0 10,-2 2-6,-1-3-12,0 2 17,1-4-17,0 2 8,-1-5-1,3-1 8,0-3-6,4-4-15,-1-3 11,2-5-4,2-5 1,1-4 5,2-4-3,1-5 11,0-4-11,2-4 4,0-4-9,2-3-19,-1-3-20,1-4-61,0-3-90,-1-2-123,-3-3-75,-1-3-34,-4-3 11,-2-5 44</inkml:trace>
  <inkml:trace contextRef="#ctx0" brushRef="#br0" timeOffset="73106.1814">9083 10008 223,'-9'-9'261,"1"-1"25,1-4-31,0-1-27,2-2-18,2-4 6,3 2-11,1-1-12,3-2-35,5 3-41,0 0-41,4 2-33,1 1-12,-1 3-15,3 1-7,1 4-3,-1 2 6,-2 4-3,3 4 2,-4 4 0,-1 2-5,-3 6-12,-2 4-3,0 3 4,-5 7-16,-4 1 13,-5 6 5,-3 4 12,-4 2-9,-3 2 2,-2-2 17,1 0 10,0-3 17,0-3 26,4-5 32,-1-4 19,6-5 1,2-4-9,2-2-18,4-5-12,2-3-29,4-3-9,3-4-4,4-4-9,3-3 2,3-3-30,1-2-56,1-1-58,2 1-42,-1-2-32,2 1-71,-1 4-75,-2-1-34,-2 3-70,-3 3-23,-3-1-1,-2 2 51,-6-2 84</inkml:trace>
  <inkml:trace contextRef="#ctx0" brushRef="#br0" timeOffset="73361.196">9353 9881 206,'-2'-11'321,"0"-1"19,-1 3 6,3-1-111,3 0-105,3 2-60,-1 1 32,4-1 14,0 1 9,3 0 5,1 1-4,2 1 2,2 1-60,0-2-32,1 3-7,2 0-16,-3 1-3,0 1-7,-2 2 4,-2 0-11,1 1-27,-5 0-20,-1 0-35,0 0-42,-2 0-55,0 1-40,-2-1-30,-2-1-27,-2-1-43,-2 0 2,-2-2 29,-1-1 39</inkml:trace>
  <inkml:trace contextRef="#ctx0" brushRef="#br0" timeOffset="73534.2059">9566 9786 12,'-9'14'249,"-2"4"57,-1 8 55,-3 7-32,-1 9-32,-1 4-25,0 7-35,2 1-36,3 2-37,4-2-37,4-3-26,4-3-18,5-6-8,3-5-12,7-6-37,1-7 2,4-6-11,3-4-25,2-9-29,1-5-51,1-3-52,-1-7-124,0-1-134,0-6-61,-4-3-24,-3-5 24,-1-5 59</inkml:trace>
  <inkml:trace contextRef="#ctx0" brushRef="#br0" timeOffset="75204.3014">10749 11590 102,'0'1'84,"1"-1"-10,1 1-8,-2-1-2,1 0 2,0 0 9,1 1 10,0-1 6,-1 1-1,3-1 7,0 0-1,2 1-3,0 0-12,1-1-6,4 0-4,0 0-15,2-2-11,3 1-14,-2-1-1,1 0-14,-1 2-8,-1-3-4,-1 3-6,-3 0-5,-2 2 1,-3 0-1,-4 2-1,-3 2 1,-3 1 6,-2 1 1,-3 3-2,-3 0 1,0 1 1,-3-3 0,0-1-1,-1 0-1,0-1 12,0-2 15,0-1 25,1-1 30,2-2 29,2 0 28,1 0-5,2-1-5,3-1-20,1 1-21,6-1-26,3 0-30,3 1-2,3-3-16,4 2 0,4-2-3,2-1-10,0 0-3,4 1 4,-3 0 6,0 2-3,0-1-21,-3 2 8,-1 0-5,-4 2 9,-2-1-4,-4 1-9,-5 0 10,-2 3 1,-7 1 14,-1 0-12,-4-2 8,-1 2 4,0-1 3,-2 0-10,-1-1-5,2-2 10,0 0-4,2-2 13,1 0 2,4-2 25,1 2-8,1 0-28,5 0 7,1 0 1,4-1-7,3 1-17,0-2 16,4 1 16,1-1-12,2 0-8,3 1-2,-1-2-26,3 2-66,-2 0-74,2 1-88,-2 1-112,-3 0-50,-2 2-10,-5-3 36,-2-3 67</inkml:trace>
  <inkml:trace contextRef="#ctx0" brushRef="#br0" timeOffset="78260.4762">15319 9293 48,'-1'2'98,"-1"1"19,-1 0 2,-2 0-7,0 0-17,0 1-10,-2 1-25,1 1-17,-1 1-13,-1 0-16,1 1 1,0 1-9,2-2 8,-2-2-9,4 2-1,1-1-5,2-2-9,1-2 1,1-1-3,0-2 3,2-1 4,-1-1 9,2-1 9,-1-1 12,-1 0 24,0 0 27,-1 1 24,0 1 20,0-1 18,-1 2 6,0 0-5,0 1-11,-1 0-19,-1 2-18,-1 1-15,-2 2-10,-2 4-1,-5 4-3,0 2 4,-3 4-1,-2 2-2,-3 3-4,0 3-12,-2 1-9,-1 0-9,3 0-2,0-4-6,3 0-7,3-3-9,2-3-12,3-3-17,3-3-20,1-3-24,2-2-31,3-3-32,2-5-33,-1-2-25,2-3-10,0-4-5,1-1 6,-2-2 20,0-4 25,-2-1 28,1-1 25,-1-1 29,-2 1 29,-1 1 26,0 1 37,-3 3 38,2-2 50,-1 4 67,1 2 52,0 0 29,1 4-3,0 0-15,1 4-40,2 1-78,2 2-35,1 3-12,3 1-4,0 2-13,3 3 20,2 1 25,4 2-4,1 3-10,5 2-11,3 3-26,0 3-104,6 5-195,-2 5-167,-2 3-98,-3 3-46,-7-3-5,-6-5 75</inkml:trace>
  <inkml:trace contextRef="#ctx0" brushRef="#br0" timeOffset="101751.8198">10807 8637 26,'3'0'44,"-1"-1"-7,1-1-6,1 2-5,-1-2-8,2 2-7,0 0-6,0 0 1,0 0-1,1 2 0,1-1-3,-1 2-2,1 1 0,0 3 0,0-2-1,1 4-2,-1 1-1,1 0-1,1 2-2,1 3-4,0 2 0,1 2-1,-1 2 2,1 1-4,2 2 5,0 4 5,1 0 1,2 2-5,1 3 1,1-2 25,0 4-25,0 2 6,1 0 17,2 2 3,1 2 3,-1 0-24,3 0 14,0 0-10,0 3-20,-1 2 8,1 0 2,-1 3 1,1 1 8,0-1 10,0 2 5,0 0-13,-1 2-4,0 2 2,0 1 4,-1 0-5,1-1-4,-2 1 18,1-3 1,-3 2 2,0-1 6,-2-1-3,0 3 3,-1-1-8,-1 1-2,-2 2 2,-2 3-9,-1 0-7,-1 2-6,-1 0-6,-1 0-15,-1 0-14,-2-1-7,0 1-4,0-1 1,-2-1 9,-2 0 9</inkml:trace>
  <inkml:trace contextRef="#ctx0" brushRef="#br0" timeOffset="102159.8432">11747 11306 7,'-4'66'14,"-1"1"3,-1-1 7,-2-2-8,-1-1-3,-1 0-1,-2 0-3,-1-2-2,-1-1-4,0-2 1,-4-2-3,0-2-2,-1-4 1,-2-2-1,-1-4-2,-1-3 3,1-5 1,-1-3 2,-3-5-3,1-4 3,-2-2 4,0-3 7,-1-3 0,-2-2 11,-1-2 7,-1-3 5,-3-1-1,3-2-4,-3-2 0,1-2-12,0-2-18,-2-2-8,-1-3-11,1-3-14,-2-3-8,2-4-6,-2-2 8,4-1 6,-2-2 7,1-2 11,2-1 9,0 1 6,2-2 2,1 0-4,0 1 2,3-2-4,2 0 2,-1-1 0,4-1-2,0 0 9,3-3 2,1 0-1,1-2 0,4 1 1,1-3 4,2 0-4,2-2-5,1 1 7,2-2 0,0 0 0,2-2-7,1-2-1,1-1 2,0-1-2,0-1-2,1-2-1,0-1 3,1-2-1,0 0-2,0-3 6,0 1-7,1-3-10,0-1-6,0 0-16,-1-2-40,1 0-24</inkml:trace>
  <inkml:trace contextRef="#ctx0" brushRef="#br0" timeOffset="102662.8719">10695 8645 5</inkml:trace>
  <inkml:trace contextRef="#ctx0" brushRef="#br0" timeOffset="103078.8957">11285 9278 12,'20'57'23,"-1"3"2,0 4 6,0 4 7,-2 2 1,1 3-9,-1 2-7,0 2-5,-1 0-4,-1 1-4,0-2-1,-1 2-5,-1-2-9,0 2-1,-1 1 6,-1-1 8,-2 0-1,-2-1 13,1-2 0,-3 0-5,-3-1-11,-2 1-10,-3 0 3,-2 0-5,-2 0 8,-2-2 0,-3 0 6,-2-3-1,-3-2-5,-1-5 0,0-3 0,-4-2 2,-2-5-1,2-3 1,-2-3 0,0-3 9,-2-3-6,-2-2 1,-1-4 7,0-2 6,-3-4 4,0-1 2,-1-3 12,0-1 2,-2-5-4,0-3-2,-1-4-7,1-6-11,0-7-12,-1-5-13,2-9-15,0-6-12,-1-8-24,-1-5-28,-1-12-37,-2-5-13,-1-9-3</inkml:trace>
  <inkml:trace contextRef="#ctx0" brushRef="#br0" timeOffset="104380.9702">17567 8963 32,'-12'-2'243,"2"-1"38,0 1 54,0-1-23,2 1 28,1 0 16,2 0-9,3 1-24,-1 0-47,3 2-70,3 2-71,1-1-48,3 3-3,4 0 21,1 2 30,6 0 7,3-1-6,2 3 0,2-2-31,2 2-35,2-2-40,2 0-16,2 0-2,-2 0-12,1 0-6,-2 0 0,-4-1 9,-1 2-1,-6 0-7,-3-1 2,-5 1 15,-4 4-1,-6 2-16,-5 4 3,-6 5 6,-7 2 1,-5 4-7,-6 2 2,-3 2 6,-3 0-7,-2-1 1,-1 1 3,0 1 10,-1-1-6,1-1-3,2-1 15,3-4 6,1-3-18,4-1-7,2-3-5,3-2 9,3-3-13,5-2-94,1-2-124,5-1-69,1-1-83,3 4-100,2-2-94,2 1-20,3-2 85,0-1 40,0-4 79,4-2 88</inkml:trace>
  <inkml:trace contextRef="#ctx0" brushRef="#br0" timeOffset="104562.9806">17577 9840 174,'13'20'386,"-1"-5"31,-1-1 32,-1-5-24,-2-1-159,3-4-74,1-4 5,2-3 17,1-7-1,5-2 12,2-5-9,2-2-31,2-2-88,2-1-101,-1 2-83,2 1-80,0 0-94,0 2-108,0 0-106,-4 0-46,-2 1 2,-4-2 20,-2-1 60</inkml:trace>
  <inkml:trace contextRef="#ctx0" brushRef="#br0" timeOffset="104925.0013">18331 9115 201,'6'-16'376,"-2"-2"26,1 2 10,0 3-63,1 1-166,1 2-91,1 1-38,0 2-13,2 2-10,3 2 23,1 1 8,2 4 12,4-1-7,0 4-20,1 2 3,-2 1-28,2 3-6,-3 3-10,-3 1 2,-4 2 7,-5 4-8,-5 3 1,-7 4-5,-6 3-3,-3 1-9,-3 0 16,-1-3 22,0-1 27,2-3 34,3-3 33,1-5 23,4-2-2,0-3-13,5-1-19,2-3-34,4-2-25,1 0-14,5 0-6,3-3-5,2-3-15,4 0-33,0-1-59,3-2-46,-2-2-35,3 1-41,-1-2-46,0-2-42,-1 1-30,-2 0-28,-4-2-70,1 3-12,-3-3 26,-3 1 61,-1-3 70</inkml:trace>
  <inkml:trace contextRef="#ctx0" brushRef="#br0" timeOffset="105149.0141">18746 9085 145,'6'-20'302,"0"4"27,0 0 22,1 3-72,13-5 107,-5 11-218,2 4-15,2 0-12,3 1-24,3 1-33,2 0-32,1-1-20,2 0-13,0-1-7,1 2-5,0-2-4,-1-1-1,-2 0-8,-3 1-2,-2 1-19,-4-2-18,-4 1-8,-1 0-26,-5-1-45,-3 0-68,-4 0-49,-4-1-52,-4 3-69,-4-1-16,-3 1 30,-2 3 58</inkml:trace>
  <inkml:trace contextRef="#ctx0" brushRef="#br0" timeOffset="105279.0216">19144 8946 85,'-16'15'229,"-1"2"90,1 8 69,-2 4-30,0 9-32,2 3-40,-1 7-48,3 3-52,2 0-49,4 0-37,6-2-23,4-6-21,6-5-16,5-8-29,7-9-30,6-8-55,6-12-136,3-6-160,1-9-85,-2-4-34,-2-7-7,-2-7 38</inkml:trace>
  <inkml:trace contextRef="#ctx0" brushRef="#br0" timeOffset="110991.3483">16970 10974 35,'0'-19'65,"0"-3"0,1-1 7,0-2 19,-1 0 2,0-4 10,0 0 5,0-3 79,0 1 51,-2 0 32,0 2 19,-1 2-6,1 3 5,-1 3-54,2 3 3,0 3-2,-2 3-12,3 1-5,0 7-31,-2 4-21,0 6-58,0 9-42,1 7-4,-1 8-14,1 6-8,0 5 0,-1 3 11,1 4-7,-3 2-18,0 5 14,1 0 20,-3 4-14,-1 0-21,2 1 6,-1 0 3,-1-2-13,3-2-2,-1-4 1,1-4 11,0-6 4,1-5-16,0-8-2,0-4 11,2-6 22,-1-4 5,0-3 7,1-3 24,1-2 4,-2-4-16,2-2-15,-1-4-31,0-1 3,1 0-32,4-4-16,1 1 10,2 1-10,3-1 22,3 2-19,2 1 14,2 1 10,3 2-10,1 3 7,3 0-28,2 2 11,2 0 11,1 0 5,1 0-5,1 0-13,-1-1 23,-2-1 0,-1 0-12,-3-1 0,-3-2 12,-2 0 14,-5-1 1,-2-2-6,-2 0-10,-3-4-6,-1-1-1,-3-4-13,-3-3 1,0-2 1,-1-1-42,-3 2-26,-1-2-140,-1 0-132,-2 0-191,0 1-189,-2 1-44,-2 1-20,-1 0 103,-2 2 125</inkml:trace>
  <inkml:trace contextRef="#ctx0" brushRef="#br0" timeOffset="111538.3796">16349 12166 136,'-9'-2'212,"1"0"7,0 0-72,2-2-26,1-1-4,0-1 4,1 1 8,0-1 21,1 0 32,2 0 12,-1 0-1,2 1-14,0 0-17,0 1-18,3-1-3,1 1 9,3-1 15,3-1 5,3 2 22,2-2 9,4-1-9,4 1-22,4-2-30,5 0-19,4-2-38,5-1-31,3 1-28,3-1-11,5-1-14,1-1-2,3 1 2,2-3 6,4 1 5,1 0-7,2 2 6,2 2-1,-1 0-11,2-1-16,-1 2-8,1 1 12,-1 2 15,-3 0-7,0 1 8,-2 1 19,-3 3-5,-4 0-6,-4 0-26,-6 0 13,-5 1-13,-6 1 3,-7 0 25,-6-1 2,-2 1 7,-7-1 8,-3 0-2,-4 0-138,-7-1-211,-5-1-183,-6 0-125,-6-1-86,-6-4-25,-4-3 112,-5-5 176</inkml:trace>
  <inkml:trace contextRef="#ctx0" brushRef="#br0" timeOffset="113978.5192">16572 12585 139,'-9'-21'260,"3"-3"51,0 2-16,2 1 2,0 3 6,0 2-20,2 4-39,-1 4-43,2 3-47,0 5-17,0 7 12,1 8 30,0 9 38,-1 6 24,-1 8 6,1 5-27,1 4-45,0 3-47,0 1-36,0-2-36,0 2-4,0-1-20,0-4 1,0-2 6,0-3-5,0-7 0,-2-3-13,2-6-4,0-6-1,-1-3-28,1-3-42,0-3-80,0-4-91,3-5-102,1-4-164,2-9-149,2-6-52,-1-9 33,0-3 70,1-8 99</inkml:trace>
  <inkml:trace contextRef="#ctx0" brushRef="#br0" timeOffset="114355.5407">17273 12397 52,'6'-14'164,"1"-1"16,-2 0-54,0 1-6,-2-3 18,-2 2 28,-1 1 41,0 4 20,-1 1 9,-5 4-11,-1 5-23,-6 6-38,-1 7-34,-4 6-21,-3 8-3,-3 7 27,0 7 35,-3 5 48,2 5 29,-1 3 9,4 1-13,1 0-36,3-1-47,3-4-52,6-3-45,4-3-20,5-4-15,6-3-11,4-9-2,6-1-2,4-7 4,5-7-25,3-3-28,2-6-59,3-3-88,-1-4-79,-1-4-46,-1-2-62,-3-3-74,-3-3-40,-4-2-26,-5 0 18,-5 1 22,-4-1 61,-5 0 90</inkml:trace>
  <inkml:trace contextRef="#ctx0" brushRef="#br0" timeOffset="114525.5504">17228 12900 363,'-19'5'448,"2"0"38,4-4 23,2 0-109,6-1-164,3-2-87,8-3-49,3-2-48,5-4-13,4-2-2,4-1-14,3-2-29,0 2-30,1-2-19,-1 2-71,0 0-88,-2 0-82,-4 2-102,-5 2-43,-3 3-4,-6 2 44,-2 1 72</inkml:trace>
  <inkml:trace contextRef="#ctx0" brushRef="#br0" timeOffset="114657.558">17378 12792 57,'-10'16'369,"0"1"47,1 0 25,1 2 16,3 1-180,0 2-106,4 0-66,1 2-46,1 1-33,2 0-38,1 0-54,2 0-61,1 0-77,-2 0-71,0-1-87,-1-1-25,-1-5 16,0-2 42</inkml:trace>
  <inkml:trace contextRef="#ctx0" brushRef="#br0" timeOffset="115139.5856">17672 12322 6,'3'-36'377,"-3"6"55,0 5 27,0 5 14,-2 7-147,0 7-122,-1 11-78,-1 9-51,-2 8-23,2 9-5,1 8 4,0 6-18,1 4-4,2 7 6,0 1 1,2 3-5,1 2-2,0 3-2,1-2 2,0 2-6,1-3-12,0-3 2,-2-6-4,1-4-12,-1-8 3,0-8-7,-2-6-3,0-7-5,1-6 2,-2-9 5,2-11-16,-2-9-7,1-10-1,1-9 5,3-5-5,1-2-5,1-1 12,4 1 8,0 1 8,3 5-3,0 2-1,2 4 13,0 6-1,0 5 3,2 4 4,0 6-1,-2 6 6,0 3-5,-1 8 0,-2 4-6,-4 4 3,-4 5-8,-5 5 2,-5 3 9,-4 5 7,-4 3-3,-4 0-10,-1 0 23,-3 1-8,1-4-20,0-5-15,2-5-31,6-6-70,1-7-108,6-7-79,5-8-95,1-6-42,6-6 5,2-6 59,4-6 87</inkml:trace>
  <inkml:trace contextRef="#ctx0" brushRef="#br0" timeOffset="115311.5954">18019 12757 51,'8'-6'375,"-4"4"39,-1 8 469,-3 1-604,0 3-119,-2 2-67,2 1-29,-1 1-22,2 0-8,0 1-14,0-1-25,2 0-32,-2-1-61,2-1-56,-2-2-67,1-3-61,-4-1-73,1-4-19,-3-5 22,1-5 44</inkml:trace>
  <inkml:trace contextRef="#ctx0" brushRef="#br0" timeOffset="115606.6123">18025 12531 18,'2'-3'315,"2"7"306,2 4-338,1 2-190,1 1-100,1 0-36,2-2-12,0-1 16,3-4 0,1-2-3,1-2-15,1-2-9,-1-4-4,-2 0 7,-1-1 24,-2 1 34,-2 3 54,-2 3 35,-2 4 37,-1 3 19,-1 7 10,-1 3 2,0 6-11,-2 3-18,3 4-27,-2 4-20,1 1-8,2 2-28,-1 1-19,1-1-16,0-1-3,2 0-7,-2-5-22,0-1-22,-1-4-31,-1-2-28,-1-6-28,-1-4-36,0-4-30,-3-7-58,-1-6-22,-3-9 4,-3-6 14</inkml:trace>
  <inkml:trace contextRef="#ctx0" brushRef="#br0" timeOffset="115741.62">18186 12895 68,'-10'-12'388,"2"0"50,1 2 26,3 3 11,5 2-176,3 0-122,5 0-85,4 1-50,5-2-27,3-3-36,5 0-50,4-5-61,3-1-73,2-2-82,0-3-89,-1-2-25,-1-2 17,-3-2 46</inkml:trace>
  <inkml:trace contextRef="#ctx0" brushRef="#br0" timeOffset="115978.6336">18665 12026 212,'-7'0'295,"1"9"78,-1 12 49,0 13-110,-1 10-65,0 11-21,-2 3 0,1 7-42,-1 5 2,2 4 19,1 5 17,0 3 9,1 4-9,0 4-22,0 2-48,0 1-58,2-2-61,1-3-75,1-3-83,2-7-63,3-6-48,3-10-56,2-11-59,3-11-57,2-16-64,0-14-18,1-20 6,2-15 41,-1-16 76</inkml:trace>
  <inkml:trace contextRef="#ctx0" brushRef="#br0" timeOffset="116258.6496">18911 12614 3,'5'-38'369,"-6"6"49,-2 3 25,-2 7 18,0 5-144,-3 5-139,-3 8-69,-1 5-17,-4 7 18,-1 4 43,1 4 37,1 2 29,4 2 17,1-3-25,6 2-39,3-2-55,3 0-40,5-3-36,4 1-24,4-2-1,3-1 1,2-3-9,1 1 9,1-3 3,-1 2-8,-1 1-3,0 0-9,-6 1 7,-3 1-14,-3 1-2,-4 1 9,-7 2-1,-3 0 8,-5 2-1,-3-2 1,-3 0-8,-4-4-78,-3-3-151,-2-4-128,-1-3-115,-3-7-131,0-7-56,2-10 35,-2-8 133,1-9 113</inkml:trace>
  <inkml:trace contextRef="#ctx0" brushRef="#br0" timeOffset="117124.6991">17825 11843 82,'1'-3'76,"1"2"-4,1 0 2,-1 1 2,2 1-1,0-1-4,3 1 3,-1 1-2,1-1-7,2-1-15,-1 0-1,3-3-1,1 2 0,-1-1 4,0-1 3,1 0 11,0 0-2,-1 1 2,0 0 3,0 0-2,-2 0 8,3 1 4,-2 0 0,2 0 6,-1 1 0,3 0 16,0 0 11,4 0 12,1-1 14,2-1 11,3-1 15,4-1-7,1-3-14,1 0-14,4-1-24,0 0-20,1-1-25,-1 2-15,1-1-6,-4 4-4,1-1-1,-1 3 1,-1 1-2,-1 3 2,0 0-2,-3 1 7,0 0 10,-3 2 2,0-1 1,-1 0 7,-2 0-9,-4-2 3,-2 0-9,-3 1 31,-1-1-5,-2-1-12,-2 1 7,-3-2-17,-3-1-14,-1 0-112,-2-1-201,-3 1-182,-4 1-160,-2 0-77,-3-1-39,-4-4 54,-1-3 183</inkml:trace>
  <inkml:trace contextRef="#ctx0" brushRef="#br0" timeOffset="117729.7337">19588 11364 209,'-8'-7'349,"-2"2"54,3 0 40,2 2-119,-2 0-58,3 1-50,4 0-55,2 2-33,3 0 23,6 1 29,2 1 31,5 1 26,5 1-2,2-2-9,5 0-52,2 0-50,3 0-37,2-1-36,-1 0-11,1-1-37,-3 0 4,0 1-3,-5 1-4,-2 1 0,-5 0 26,-5 3-1,-5 3-2,-6 3-6,-8 5-1,-6 3 3,-5 4-24,-7 4 21,-5 3-8,-5-1 3,-4 3-1,-2-1-1,-3 0 2,3-2-5,-1-2 11,4-1-10,-1-3-4,5-3-24,1-1-41,5-4-101,4-2-101,3-3-147,4-2-183,-1-2-82,3-2-13,-2-4 74,4-3 76,2-2 148</inkml:trace>
  <inkml:trace contextRef="#ctx0" brushRef="#br0" timeOffset="117916.7444">19628 12044 420,'7'32'644,"-2"-2"61,1-5 31,0-4 14,3-4-309,0-3-201,2-5-103,0-5-51,4-7-39,2-5-14,3-8-20,3-3-6,5-7-3,-1-2-16,1-4 4,0-2-69,2-2-134,0 1-143,0-1-112,0 2-99,-2 0-95,-2 1 13,-3 3 116,-2 2 119,-3 5 100</inkml:trace>
  <inkml:trace contextRef="#ctx0" brushRef="#br0" timeOffset="118427.7736">20504 11406 352,'-18'-6'436,"4"-4"22,6-1 13,4 0-112,6-2-163,7-2-81,2 1-55,5 1-12,3 0-11,2 2-5,2 1-1,2 3-5,2 2 4,0 4-7,0 3 3,1 2-3,-4 5 4,-2 1-6,-5 5-7,-3 4 1,-6 3-2,-6 7-7,-7 5 8,-7 4 7,-6 3 11,-4 2 37,-5 0 79,-1 0 49,-1-4 43,3-3 9,3-7 1,5-3-33,2-6-84,5-2-50,4-5-43,3-2-9,5-5-2,5-3-4,4-3 5,5-4 3,3-2-15,3-4-15,4 0-22,2-1-28,0-2-50,3-1-86,-2 2-76,0-2-46,-1 0-43,-3 0-59,0 1-51,-3-1-34,-4-2-6,-3-1 8,-1-5 35,-3-2 68</inkml:trace>
  <inkml:trace contextRef="#ctx0" brushRef="#br0" timeOffset="118653.7866">21013 11218 522,'-4'-8'486,"0"1"25,1 3 13,7 2-169,0-1-162,5 3-84,2-1-34,5-1-2,3-2 8,3-1 8,3-1 3,2-2-3,1 1-10,1-1-22,-1 1-25,1 0-14,-2 2-21,1 0-34,-4 2-38,-2 2-31,-1 1-19,-3 1-24,-4 1-23,-1-1-9,-3 0-6,-2-1-44,-3-1-62,-5 1-81,-3-1-19,-3-1 9,-5 0 25,-1 0 64</inkml:trace>
  <inkml:trace contextRef="#ctx0" brushRef="#br0" timeOffset="118788.7943">21302 11193 145,'-22'27'424,"1"0"61,1 5 45,3 3 27,4 4-189,2 1-112,5 3-60,3-2-49,6-3-32,3-3-23,6-5-39,7-4-57,6-9-71,7-7-111,7-8-179,7-5-135,3-10-63,5-5 1,-1-8 35,3-7 91</inkml:trace>
  <inkml:trace contextRef="#ctx0" brushRef="#br0" timeOffset="122730.0197">19789 11538 3,'-3'-5'57,"-1"0"-4,0 2-10,-1-1-6,0-1-7,-1 2-7,2-2-4,-2 1-4,1 0 9,-1 1 3,0 0 11,0 1-4,0 0-2,2 0 0,-2 1-2,1-1-2,-1 2-4,2 0 10,-1 0 13,1 0 12,-1 0 13,0 0 24,0 0 21,-1 1 20,2 1 14,-2 0 16,1 0 9,-1 0 0,2 1-4,-1 1-19,1-2-22,0 0-29,1 0-20,1 0-30,0 0-22,2 0-11,0-1-2,3 0 2,1 0-5,3-1 10,1-1 13,4 0 16,2-3 8,3 0 15,1 0 14,3-1 18,0 1-2,2 0 2,2 0-2,-1 1-8,1 0-17,0 0-17,0 1-18,-1 0-8,1-1-9,-1 2 12,-2-2 0,-2-1-19,-2 1 2,-2-1-3,-1 1 14,-4 1-24,-2 0 27,-3 0 2,-2 1-20,-1 1-48,-6 0-76,0 1-54,-3 1-59,-2 2-21,-2 1-14,-1 0 2,-3 2 13,-2 0 14,-1 0 0,-2 2 11,-2 1 26,-2 0 29,-1 1 36,0 2 39,-2-1 37,0 1 27,1 1 32,1-2 35,1 0 34,3-1 53,2-2 26,3-1 10,1-2-4,2 0-10,3-1-4,2-2-38,0-2-35,3-1-34,3 0 5,2 0-6,3-4-23,3-1 11,2-1 31,4-1 36,4 0 12,1-2 8,3 1 11,2-1-10,-1 0-10,3 0-22,-2-1-12,0 2-18,-3-1 13,1 1-36,-3 1-8,-1 1 9,0 1-19,-4 0-8,-2 3-31,-2-2 25,-1 2-12,-3 0-3,0 0-60,-3 0-61,-2 1-43,-3 0-61,-1 1-70,-1 0-120,-5 1-75,-1 0-9,-3 1 6,-2-1 37,-1 0 70</inkml:trace>
  <inkml:trace contextRef="#ctx0" brushRef="#br0" timeOffset="123145.0434">19674 12192 48,'-7'9'188,"1"-3"19,1-1-50,1-2-29,0-1 67,1-1 51,2-1 23,0 0 7,-2 0-3,3 0 6,0-3-80,4 1-55,2-3-24,3-2-15,4 0 22,4-1-1,3-2 6,5 0 9,3 0 5,2-3-5,2 2-26,2 0-21,-3-1-23,1 2-21,0-1-12,-2 3-16,-1-1-10,-3 2-2,-3 1-10,-1 1-36,-3 1-58,-4 2-32,-4 1-17,-2-1-48,-4 2-28,-4 0-27,-2 0-33,-4 1-59,-5 0-114,-1-1-27,-5-2 0,-1-3 39,-2-5 70</inkml:trace>
  <inkml:trace contextRef="#ctx0" brushRef="#br0" timeOffset="123469.062">19720 11618 164,'-10'-10'234,"1"3"34,1 0-22,1 2 24,2-1-3,1 2-22,2 0-29,2 1-30,4 0-45,5-2-59,5 1-28,4-4-6,6-1-2,2-1-7,3-1-11,1-1-10,0 1-2,1 0-5,-1 3-5,-2-1-6,-1 3-2,-1 2-3,-5 2-7,1 1-27,-4 1-27,-3 2-50,-3 1-69,-4 2-60,-5 2-71,-2 0-57,-5 1-15,-4-1 27,-2-2 58</inkml:trace>
  <inkml:trace contextRef="#ctx0" brushRef="#br0" timeOffset="124504.1212">17444 11293 76,'-6'-33'196,"0"-1"29,1 5-58,0 0-10,0 4 37,0 4 50,2 4 23,-2 2-4,3 4-12,0 5-24,1 4-55,0 7-64,0 7-42,1 6-16,0 6-14,2 6-1,-1 4-4,1 3-11,0 3-8,1 0-4,0 1 6,-1 0-6,2-2-4,-2-3 0,2-4 3,-1-4-4,0-2-17,0-6-22,0-2-15,-1-4-10,0-5-3,1-4-5,1-7 4,1-6 8,1-9-5,0-7-19,0-9 43,4-6 18,1-7 23,3-3 17,0-1 20,0 2 29,0 4-35,-4 7-12,1 6-19,-2 7-1,-1 7 11,-2 6 3,-1 9 0,-1 6 5,-2 8 6,-2 7 3,0 7-10,0 3-3,0 3-6,-1 2-3,0 0 1,-1 1-6,1-4 15,-1-1-8,1-3-13,0-6 2,1-3-3,0-3 2,0-5-20,0-4 11,0-9 20,1-7-1,3-9-3,0-9-12,6-7 2,0-5-10,1-3 2,2 1 1,-2 1 0,1 6 15,0 4 0,-2 5 13,0 7-9,-2 5 12,-1 6 26,1 7 73,-1 7 57,0 6 29,-1 5 27,1 4 2,1 4-16,-1 3-27,-1 1-67,-1 2-31,-1 0-31,-1 0-13,0 1 10,-2-2-70,0 2-30,-1-3-108,-1-2-73,0-3-57,2-2-99,0-6-60,2-2-54,1-6-15,2-6 7,1-6 22,1-10 56,3-5 77</inkml:trace>
  <inkml:trace contextRef="#ctx0" brushRef="#br0" timeOffset="124701.1325">17983 11338 112,'6'-6'406,"-3"2"41,-1 2 20,-2 4 16,0 5-200,-2 2-113,1 6-60,-1 1-33,2 2-14,0 3-12,2 0-10,1 2-9,1-1-13,1 0-5,1 0-16,-1-3-18,1 0-13,1-2-13,-2-2-25,0-3-29,0-3-22,-2-2-58,0-5-60,-3-6-91,-3-5-53,-1-7-8,-3-7 13,2-9 56</inkml:trace>
  <inkml:trace contextRef="#ctx0" brushRef="#br0" timeOffset="124831.1399">17986 11124 154,'-6'-19'427,"0"0"35,1 4 16,3 3 9,2 2-230,2 5-129,2 0-76,2 3-64,3 1-81,2 2-93,0 2-104,2 3-92,-2-1-42,0 3 5,-1 0 48</inkml:trace>
  <inkml:trace contextRef="#ctx0" brushRef="#br0" timeOffset="125130.157">18189 11289 5,'5'17'228,"-1"-4"12,0 3 7,0-2-74,-1 1-83,1-3-41,-1 5-20,0-3-9,-2 3-4,2-2-2,-3 0-1,1 1 0,-1 1-4,-1-2-3,1 0-3,0-3 0,-1-1-1,0-2-2,1-2-2,2-5 2,0-3 0,3-5 0,1-7-3,5-6 2,1-6-3,1-4-8,2-2 3,1-1 3,0 1 12,-1 4 16,2 1 18,-3 7 34,1 2 22,-3 6 34,3 3 40,-2 7 53,0 6 44,-2 6 11,0 7-6,0 6-38,-1 7-107,0 6-191,0 4-198,-3 5-182,-1 2-95,-4 0-39,-4-4 33,-3-1 116</inkml:trace>
  <inkml:trace contextRef="#ctx0" brushRef="#br0" timeOffset="151946.6908">21583 6526 8,'-18'-4'179,"0"-1"-9,1 1-2,1-2 9,1 1 12,4-1 8,0 1-6,4 1-3,0 1-25,1 0-30,0 1-28,3 1-29,2 1-36,4 2-19,1 1-6,4-1-4,5 4-3,4-1-7,7 2 12,7-2 11,4 1 8,6-2 10,7 0 10,1-1 8,6 0 1,3-1-6,2 0-2,3 1-11,4 0-13,2 1 2,1 0-9,1 1-7,-1 0-16,-2-1 7,-1-1 3,-2-3-3,-2 0-10,-3-3 2,-1-1 13,-3-6-8,-2-1-3,-3-4-3,-4-5 9,-2-2 0,-4-4-8,-4-3 3,-6-3-3,-3-3 0,-4-3 5,-5-3 0,-4-5-3,-4-1 15,-4-3 2,-2 0 3,-5-3 12,-5-1-5,-2-2 6,-5 1-7,-4-1-6,-3 2 0,-4 0-4,-5 0 11,-3 1-4,-3 0 18,-3 1-5,-2 0-29,-3 5-7,-4 0 18,-1 3 2,-4 6-23,-4 1-3,-4 4 20,-3 4-5,-6 6-29,-1 4 8,-3 4 2,-1 4 9,-3 4 22,-1 4-13,-1 5 11,-2 3-15,-2 3 8,1 6 9,-1 3-5,1 4 36,1 4 8,5 4 37,1 3-13,3 4 38,4 3-21,3 1-33,8 1-33,6 0-24,10 1 25,7 2-33,9 1 0,6 2-7,10 0 23,8 2 20,10-1-27,8 1-4,8-1 33,7-2 36,6 0 12,6-3-74,5-3 30,3-2 9,4-1-25,3-4-1,4-2-24,1-1 51,1-3-38,0-3-14,-1-2 2,1-6 27,-2-3-60,0-4-78,1-4-81,0-5-170,-1-5-203,-3-5-136,-5-7-2,-5-7 46,-10-8 76,-7-7 157</inkml:trace>
  <inkml:trace contextRef="#ctx0" brushRef="#br0" timeOffset="161702.2488">19744 717 387,'3'-4'185,"1"1"18,0-2 24,0 0 29,-1 3-9,0-2-10,-1 1-24,0-1-55,0 0-31,-2 2-48,0-2-13,-1 1-23,0-1-6,0 1 13,0 1-30,1-2-22,0 0-1,-1 1 5,-1-3-10,-2-1 5,-2 0 13,-1-2 19,-2 1-16,-2-1-15,-1 3-14,-1-2-15,-1 1 0,0 2-6,-1 0 14,0 0 7,-3 1 25,-1 1 3,0 0 13,-2 3 1,1 3-6,0 0-1,0 3-12,2 2 8,4 1-10,1 1-8,3 1 14,4 3-7,2 2-13,4 2-8,2 3 12,3 0 5,4 1-15,1 3-5,4-1 22,0 1 16,1 1-8,2 0 2,0 1 0,0 2 16,1 2-15,-3 1-4,-1-2-6,-1 1-2,-3 0-3,-2-2-6,-2-3 10,-2 1-10,-3-3-9,-2-2 10,-5-3 7,-4-1 5,-4-1-8,-3-3-8,-5-2 22,-1-4-20,0-4 29,-2-4-12,1-2-2,0-6 16,2-4-22,1-3-9,3-3-23,0-2 25,2-2-3,3 0 6,5-2 18,5 0 19,4 0-29,7-3-22,3 1 20,6 0-20,6-2 0,4 2-1,5-1 15,3 1 9,2 1 22,1 0 0,0 2-15,0 2-12,0 3 10,-3 3-2,-2 3-46,-5 3 29,-8 4 11,-2 2 5,-5 6-8,-6 4 2,-5 7 12,-4 4-38,-2 4 2,-1 2 27,1 3 14,0 1-11,3 1-29,-1-1 33,2 0 8,3-1-19,1-1-12,4-3 1,0-2 34,3-3-13,0-2-18,2-4 4,-1-4 2,-1-4-3,-2-4 1,0-4 0,-5-4-2,1-6-2,-5-1-1,-2-5-2,-4-3-1,-2-1 0,-5-1 5,-1 1 4,-2 1 3,0 0 12,0 3-10,2 0 5,4 1 11,3 1-2,3 0-6,8 1-2,5-1 5,5 2 6,4 2-13,0 2-1,3 3 0,0 6-7,0 3 8,1 2-22,-1 5 4,-3 2-27,-3 4 11,1 2 5,-3 4 15,-2 1 2,0 1-3,-1 1 33,-3 0 9,3 2-19,-1-2-22,1-2 5,2-2 6,2-3-20,2-3-7,3-2 11,2-4 32,5-4-18,-1-5-1,0-5 9,-2-4-10,-2-4 0,-3-3-23,-2-4 16,-7-1 2,-4-4 3,-7 0 6,-3-1 16,-9 3 1,-5 0-7,-6 3-6,-3 4-4,-2 1 4,1 3-11,-1 4-6,3 2 18,4 4 5,3 0-27,4 1-71,4 3-74,5 2-81,4 4-70,2 1-92,5 3-20,2-1 37,3 2 60</inkml:trace>
  <inkml:trace contextRef="#ctx0" brushRef="#br0" timeOffset="162317.284">18744 1537 142,'-21'-2'166,"1"2"-36,0-1-29,5 0 4,-1-1 6,4 1 19,-1-1 32,3 2 10,0-1-10,3 0-26,1 1-5,3-1-29,1 1-40,5 0-28,2 1-15,4-1 12,2 1-15,3 0 6,5-1 9,6 1 9,6-2 13,9-2 0,7 1 13,9-3-3,7-2-28,6 0 6,7-3 1,4 0-4,5-1-1,3 3-11,6 1 12,1 2-6,2 3-17,2 1-8,-1 3-10,2 0 7,2 2 4,-1-2 31,2 3-9,0-2 9,0 0 30,-1-1-11,0-2 24,-2 1-46,-5-1 10,-5 3-17,-6-3-30,-8 2 25,-7-2-11,-7 2 7,-7 1 15,-8-1 25,-9 1 18,-5-1-38,-8-1 4,-5 1 57,-5 1-10,-4-3-32,-4 2-21,-5-1-62,-7 1-69,-9 2-192,-9 1-132,-9 4-111,-8 1-77,-6 1 48,-10 0 32,-2-3 124</inkml:trace>
  <inkml:trace contextRef="#ctx0" brushRef="#br0" timeOffset="162806.3119">19140 2084 165,'-6'-19'215,"1"1"7,1-1 11,0 0 30,0 3 24,0 1 2,3 3-2,-1 2-40,0 1-57,0 3-54,0 4-38,1 5-21,-1 9-20,0 6 8,-1 5 20,1 8 3,-1 3-17,2 5 15,0 2-4,1 2 6,-1 1 3,1-3-4,0 0 19,0-2-25,1-2 13,0-2-13,-1 0-11,-1-6-6,0-1-10,-1-5 15,0-2-37,1-4-2,-1-2-20,1-6-82,0-1-98,2-8-145,2-6-127,5-6-163,4-10-73,4-9 29,2-8 72,4-5 127</inkml:trace>
  <inkml:trace contextRef="#ctx0" brushRef="#br0" timeOffset="163336.3423">19692 1859 697,'15'-14'907,"-16"15"-514,-6 7-171,-7 7-88,-7 7-32,-4 7-16,-4 6 12,1 3 18,-2 5 18,2 3 16,3 2-11,1 0-16,4 0-11,4-2-36,4-3-33,5-1-34,3-4 4,7-3-12,3-3-11,4-1-1,4-6 4,2-3-10,1-6-20,1-3-14,-1-6-40,1-7-35,-1-6-14,0-5-12,-1-4-15,-2-5-5,-4-1 0,-5-1 23,-6 2-7,-5 1 19,-6 3 27,-7 3 59,-2 3 78,-2 4 52,1 0 46,1 2 43,5 1 9,4 1-22,4 0-46,6-1-33,6 2-36,7-2-35,5 0-2,6-2 0,5-2-8,4-3-31,3 1 4,0-2 6,1-1-48,1 1-52,-4-1-50,-3 1-32,-5-1-56,-6 3-37,-6 3 16,-6 0 38,-8 4 68,-4 2 79,-6 0 75,-1 5 77,-2 1 81,-1 1 64,-1 1 33,3 4 2,0-2-7,2 3-30,1 1-62,4 2-49,2 0-8,3 2-28,2 0-19,3 1-24,3-2 1,2 2-26,1 0-78,2-2-76,1 0-55,0-2-64,0-4-74,0-2-18,-2-5 30,1-6 71</inkml:trace>
  <inkml:trace contextRef="#ctx0" brushRef="#br0" timeOffset="163740.3654">20046 1934 324,'9'-31'418,"-2"5"22,-1 5 11,3-2 76,-8 22-432,-1 7-47,-1 10-16,-3 6-9,-1 7-6,1 6 0,-1 4-4,1 4-4,0 2-2,0 3 0,0 1-4,1-1-1,0-1-3,0-1-6,2-3-16,0-4-15,1-6 1,0-5-21,-2-4 6,4-8-8,-2-6 2,2-5 1,4-9-1,1-7 15,5-8 21,-2-8 0,3-2 9,0-4 13,1 2-2,0 4 11,0 0-22,-1 5 16,2 5 6,-2 3 11,1 6 7,-1 4-9,-1 2 11,-1 6 3,-1 4 5,-5 4 9,-5 5 3,-3 1 2,-5 3-5,-3 2-2,-2-1-7,-2 1-18,-3 0-19,-2 0 3,0-5-13,3-1-19,1-4-79,9-5-92,1-5-99,3-6-77,6-6-33,7-8-6,4-5 66</inkml:trace>
  <inkml:trace contextRef="#ctx0" brushRef="#br0" timeOffset="164730.422">20713 1823 142,'0'-11'366,"0"3"38,0 1 18,-4 4-81,1 6-74,-3 5-108,-2 9-57,-5 8-24,-1 9-13,-1 5-16,-2 7-1,0 3 0,0 6 2,0 3-6,-1 3-1,1 1 2,1 0-6,1 1-10,-1-1-3,2-2-7,2 0 0,0-4-5,3-5-3,1-2-5,1-6-23,1-5-20,1-3-36,2-9-37,2-4-56,1-8-90,4-8-86,4-11-67,4-10-15,4-11 16,6-9 40</inkml:trace>
  <inkml:trace contextRef="#ctx0" brushRef="#br0" timeOffset="165001.4375">20899 2247 60,'18'-26'404,"-9"6"46,-3 0 21,-6 5 12,-6 6-169,-19 4-51,6 8-212,-2 5-22,0 3-13,1 3-10,6 1-6,3 3 0,5 1 23,5 1-13,3 2-11,7-3 7,3-1 11,3 1 10,5-2-39,1 1 13,1-1 6,1-1-5,-3 0-11,-4 0-16,-3-1 17,-5 1 0,-6-1 1,-7-1 7,-7 1 0,-5 2 3,-7-3-12,-4-2-28,-5-2-87,-1-4-102,-1-5-130,1-4-66,2-9-31,5-10 11,4-13 77</inkml:trace>
  <inkml:trace contextRef="#ctx0" brushRef="#br0" timeOffset="165728.4791">20722 464 4,'5'-20'170,"0"0"9,-1 2-7,-2 3 10,0 1-8,-1 2-8,1 4-31,-1 3-27,2 7-8,0 5-14,-2 6 18,1 6 3,-2 5 10,1 6-6,-1 5-20,0 5-4,0 3-32,1 4-20,2 2 5,-3 1-9,0 0-5,0-2-21,0 1 0,-3-2 0,1-3-17,-1-2 4,-1-6 5,-1-5-4,1-3-6,2-7 1,-3-4-4,2-7 0,1-5-10,1-8 2,2-7-5,4-8-1,3-6 0,4-6 2,2-4 4,4 0 9,0-3 2,2 5 3,0 1 0,-1 5 1,-2 2 2,-1 7-2,-2 7-3,-3 3 5,-2 7 7,-3 5 6,-4 4 7,-3 6 6,-4 2 5,-3 5 5,-3 0-5,-3 3-21,-2 0 3,-2-1 5,1 2-14,2-3-44,2-2-66,0-3-33,5-3-58,3-5-92,4-5-50,7-8 8,5-6 47,6-7 43</inkml:trace>
  <inkml:trace contextRef="#ctx0" brushRef="#br0" timeOffset="165883.4879">21057 899 15,'16'-2'378,"-6"2"43,-2 4 23,-4 1 16,-3 5-148,-2 2-141,-2 3-78,0 1-41,-3 1-24,0 0-12,0 0-6,0-1-15,1-1-18,0-2-33,1-2-53,1-3-52,1-5-66,-1-3-104,0-4-48,0-7-2,1-6 36,3-4 43</inkml:trace>
  <inkml:trace contextRef="#ctx0" brushRef="#br0" timeOffset="166136.5024">21151 711 28,'8'-13'189,"0"3"-7,1 3-20,0 5-114,2-1-58,-1 3-22,1 0-9,0 0 5,1 0 14,-1 0 11,0-1 7,-1 1 2,-2 1 15,0 0 13,-1 1 41,-4 2 47,-2 3 21,0 2 29,-3 7 12,1 1 14,-1 5-20,-2 2-39,3 4-10,1 2-29,0-1-23,2 0-27,1 1-11,0 0-18,1-3-29,2 2-36,-4-4-44,1-1-55,-1-2-51,-1-4-39,-3-2-57,1-7-8,-4-4 20,-2-9 41</inkml:trace>
  <inkml:trace contextRef="#ctx0" brushRef="#br0" timeOffset="166238.5083">21251 945 302,'4'-15'362,"3"1"3,6-1-33,4 2-193,6-1-173,2 5-127,2-3-111,1 4-47,-2 1 10,1 0 40</inkml:trace>
  <inkml:trace contextRef="#ctx0" brushRef="#br0" timeOffset="167022.5531">20328 2210 116,'-1'-3'275,"-1"1"10,1 2 6,0 2-110,2 1-74,-1 4-39,0 3-25,1 0-10,-1 3-2,1 1-4,0 2 7,-1-1-31,0 1-31,0 0-44,-1-2-36,-2 0-38,0-2-64,-1-3-40,0-3-3,-1-4 22</inkml:trace>
  <inkml:trace contextRef="#ctx0" brushRef="#br0" timeOffset="167161.561">20330 2137 58,'-3'-2'254,"-2"1"-14,3 0-23,1 2-97,-1 0-126,1 4-79,0-2-24,2 1-13,-1-2-31,4-2-6,-1-1-1</inkml:trace>
  <inkml:trace contextRef="#ctx0" brushRef="#br0" timeOffset="167324.5704">20480 2074 133,'2'6'265,"-1"15"294,-1-6-398,-1 3-76,0 3-38,-2 0-23,1 2-10,-1 2-19,1 2-5,-2-2-28,0 1-39,0-2-22,3-2-30,-3-3-39,1-3-48,-1-4-4,0-6 25</inkml:trace>
  <inkml:trace contextRef="#ctx0" brushRef="#br0" timeOffset="167445.5773">20453 2198 63,'-4'-10'357,"2"-1"20,2 1-16,6 4-34,2 0-244,5-1-160,2 2-113,3 0-99,2 1-26,1-2 14,2 0 34</inkml:trace>
  <inkml:trace contextRef="#ctx0" brushRef="#br0" timeOffset="168154.6178">21686 1513 118,'-8'-2'268,"2"-1"46,1 3-3,0-2-43,2 2-28,0 0-24,2-1-51,1 0-16,1 1-49,2 0-29,2 2-16,2-2-8,3 2 4,4 1 1,2 0-6,3-1-7,2 1 3,2 0-15,1-1 5,0 1-32,0 0 7,-1 0 1,0-1-3,-2-2-8,-1 2-12,-2 1 18,-2-2-6,-5 1-7,0 0-6,-4 1-37,0-2-73,-2 2-102,-4-1-79,-4 0-88,-4 0-44,-5 0 23,-3 0 56</inkml:trace>
  <inkml:trace contextRef="#ctx0" brushRef="#br0" timeOffset="168334.6281">21666 1741 114,'-18'21'411,"3"-1"31,5-5 17,-2 10 275,11-17-591,5-1-61,4-3-26,3-2-12,7 0-8,3-1-13,6-2 2,5-1-3,2-1-30,3 0-62,1 1-99,0 2-99,-3 2-121,0-1-59,-5 1-8,-1-2 41,-2-5 89</inkml:trace>
  <inkml:trace contextRef="#ctx0" brushRef="#br0" timeOffset="175670.0477">22435 1716 110,'-1'-11'228,"0"1"48,0 0-13,-1 1 4,-1 3 16,-1-1-21,-2 2-20,1 3-29,-4 4-58,-1 3-59,-2 5-40,0 2-10,-3 5-11,4 1-12,-2 3-12,2 1 8,3 2 5,2-1-32,2 2 6,3-1-4,2 0 4,4-4-3,2 0-7,3-3 23,1-2-1,5-3-9,1-5 2,3-3-9,0-4-1,2-5 1,-1-3-5,0-5-2,-2-4 0,-3-3 5,0-3 0,-3-3-6,-2 0 0,-4-3 0,-3 0 3,-3 1 2,-3 0 8,-3 1 8,0 1 4,-4 4 9,-2 0 3,-4 3 4,0 4 1,-2 3 21,-1 3-20,1 4-17,-1 2-1,1 6-22,1 1-60,4 4-123,1 5-90,2 3-104,2 1-58,6 0-16,2-3 39,4-2 86</inkml:trace>
  <inkml:trace contextRef="#ctx0" brushRef="#br0" timeOffset="175868.059">22612 1973 245,'-3'32'431,"1"-6"35,0-6 17,-1-2-55,1-3-132,1-4-79,-2-1-56,3-2 3,-1-2-22,2 1-12,2-2-39,2 1-53,2 2-52,1 2-73,0-1-48,2-1-67,0 1-102,-1-4-107,-2 1-55,-1-4-16,-4-5 23,2-5 46,1-5 95</inkml:trace>
  <inkml:trace contextRef="#ctx0" brushRef="#br0" timeOffset="176508.0956">23096 1685 57,'6'-2'192,"-2"-1"26,0-1-25,0-2-21,-1-2 7,1 0 7,-2-1 4,-1-1-23,1-2-24,-1-1-17,-1-2-19,0-1-24,-1-1-33,-3-1 13,-2 0 2,-2 0-12,-5 1-16,-1 3-11,-4-1 2,-4 2-11,0 3-15,-1 2 5,1 3 17,2 0 10,2 3 5,2 0-1,2 4-6,3 1 0,3 4-16,2 2-7,2 4-3,2 6-1,3 2-4,1 4 4,4 2-4,-1 3 5,2 1-2,2 2 1,0 0 2,1 1-4,1 1 2,-1 0 1,-1 0 0,0 1-1,-1-1 0,-4-3 0,-2 0 5,-2-3 1,-3 0-2,-4-5 2,-3-2-1,-4-3 6,-3-3-12,-1-2-4,-4-5 6,2-6 7,-2-4 4,4-4-7,2-6 8,3-3 4,3-5-3,4-6-5,4-3-2,3-2 3,6 1-8,2-3-1,4 1-8,1 2-22,4 2 2,3 2-6,2 2-13,4 3-36,1 4-72,2 1-78,0 3-88,0 5-98,-3 1-37,1 4 5,-2 2 63,-2 0 88</inkml:trace>
  <inkml:trace contextRef="#ctx0" brushRef="#br0" timeOffset="177100.1295">23309 2031 42,'1'21'221,"1"-3"16,0-4 24,1-6-73,1-1-28,1-6-2,1-4-6,2-3 2,2-5-15,1-2-27,2-5-30,1-3-27,4-2-14,0-5-13,1-1-10,-1-3-8,2-1-4,-2-2 7,0 1 0,-1-1 24,-3 4 13,-1 2 20,-4 2 42,-2 5 42,-1 3 45,-2 4-12,-2 3 5,-1 6-2,-2 4-39,-1 5-43,-2 7-37,-2 5-3,0 5 2,0 3-14,1 4 6,-2 1 1,2 2-6,1 2-5,3-1-6,1 3 2,1-2-14,2 1-2,1-3-11,2-2-6,1-3-15,1 1-23,1-7 13,-1-1-1,1-4 3,-1-5-11,2-4 6,1-5 8,2-5-33,0-7-41,2-7-39,2-5-38,0-7-33,2-2-12,-1-4 14,0-5 38,0 1 33,-2 0 34,-1 2 22,-4 2 66,-1 4 53,-3 4 68,-1 4 78,-2 6 15,-1 5 32,-2 3-49,-1 7-34,-1 7-73,-3 6-31,0 7-16,1 3-48,-1 5 6,2 1-8,-2 3 21,3 2-49,0 1 13,0 2 46,2 0 6,-1-1-3,3 0-17,0-1 31,0-2-14,1-2 12,1-2-26,0-4-53,-2-1-70,1-6-90,-1-2-36,1-3-72,2-5-35,1-4-10,0-5-1,45-66-1454,-35 50 1481,1-4 51</inkml:trace>
  <inkml:trace contextRef="#ctx0" brushRef="#br0" timeOffset="177391.1461">24215 1717 117,'23'-29'249,"-3"1"64,-4 4-1,-3 3-1,-4 1-8,-2 6-20,-2 2-36,-5 3-60,-5 6-61,-19 9 0,6 3-97,-2 2-7,2 4 0,0 2-1,1-1-6,3 1 2,4 0-17,2-1 9,3 0-4,3-2 8,4 1 19,4-2 17,3 0 48,3 0 33,4 1 54,1-3 25,1 1 0,0 2 2,0-1-32,-2 1-48,-2 1-39,0-1-32,-4 1-9,-1 0-4,-4-1-10,-1 0 32,-4 0-17,-4-2 1,-6 2 0,-4 0-20,-8-1-48,-7 2-162,-6 0-185,-10 1-219,-10-2-138,-11-4-70,-10-4 17,-11-7 115,-10-8 174</inkml:trace>
  <inkml:trace contextRef="#ctx0" brushRef="#br0" timeOffset="213649.22">20578 12376 57,'-11'-8'228,"0"-1"50,2 1-8,3 4 0,1-1-4,0 2-21,4-2-26,1 1-50,6 1-44,3 0-37,5-2-24,5-1-14,6 0-15,6-1 3,6 0-7,5-1-5,3-1-5,3 0-8,5-2-3,4-1-8,2-1-4,-1-3-4,1 2-3,-3-3-3,-1 2-9,-4 0-9,-5 1-20,-5 5-24,-7 0-31,-6 3-14,-8 4 2,-7 2 21,-6 2 12,-5 1 21,-3 0 36,0-1 26,-2 0 20,0-2-4,0 0 9,5-4-12,2-1-60,6-4-96,3-3-114,5-4-58,3-6-29,4-3 3,5-7 48</inkml:trace>
  <inkml:trace contextRef="#ctx0" brushRef="#br0" timeOffset="215712.338">21851 8743 58,'-14'-19'259,"-1"-2"56,2 1 56,0 0-65,2 3-20,1 2 13,2 1-26,2 2-40,2 3-40,4 1-31,2 1-26,5 1-8,2 1-15,3 2-10,0 1-9,3 2-12,-1 2-13,2 2-25,-1 2-13,-1 3-10,-2 1-2,-1 0 1,-2 4 5,-3 2 3,-3 1 4,-4 1-13,-3 2 1,-3 0-2,-5 3-17,-4 1 2,-4 2-16,-2 0 19,-4-1-3,2-3-21,3 0 12,3-4-32,4-3 11,2-3-8,4-1 4,5-3 24,4-2 24,5-3 11,4-1-5,4-2-18,2-1 2,3-1 2,2 0-49,3-2 5,0 0-40,0-2-30,1 0-43,-2 1-34,0-2-25,-1 1-64,-2-2-29,1 0-20,-4-1-44,-3-1-51,0-2 4,-4-3 47,1-2 62</inkml:trace>
  <inkml:trace contextRef="#ctx0" brushRef="#br0" timeOffset="216080.359">22130 8615 70,'0'-16'323,"0"2"66,-1 1 46,1 2-66,-1 3-60,2 0-55,2 3-80,3 0-64,4-2-44,4 3-30,5-1-16,3-1-13,4 2-1,0-1-5,3 0-1,-1 0 20,-1-2-13,-1 2 0,-1-3-13,-3 1-8,-4 2-19,-3-1-32,-5 0-18,-2 2-22,-5-1-23,-1 0-24,-6 0 0,-3 1 4,-2 1 27,-2 1 23,-2 1 39,1 4 58,-1-1 26,-1 3 26,1 2 20,-1 5 14,0 4 14,-1 3-4,-2 6 7,0 4-15,0 3-13,5 3-5,-1 3-15,4 0-8,1 0-11,5-3-5,3-1-10,4-2-3,3-4-6,2-2-14,2-3-2,3-6-15,0 0-28,2-6-53,0-3-62,-2-2-67,-1-3-83,-2-2-60,-2-3-9,-3-1 32,-3-2 51</inkml:trace>
  <inkml:trace contextRef="#ctx0" brushRef="#br0" timeOffset="216329.3733">21866 9121 234,'-23'10'356,"4"-1"19,5-3 27,6-1-98,7-2-83,6 0-64,8-3-28,5-3-7,7-1-21,6-1-20,6-2-31,2-3-6,4 2-18,1-1-11,2 0-8,-1 2-22,1-1-44,-2 3-78,-3-2-81,-3 2-74,-6 0-101,-4 3-39,-6 0 14,-8 2 62,-3 1 73</inkml:trace>
  <inkml:trace contextRef="#ctx0" brushRef="#br0" timeOffset="216449.3802">22407 9181 265,'3'5'319,"3"-3"9,1 0-9,2-3-200,0 0-143,1-1-150,2-2-81,-1 0-40,-1 0-6,-1-5 28</inkml:trace>
  <inkml:trace contextRef="#ctx0" brushRef="#br0" timeOffset="218626.5047">22327 9002 21,'-2'-4'35,"1"1"-7,0-2 1,1 2-9,1-3 8,-1 3-15,2-1 6,-2-1 8,1 2-1,1 0-4,-2 0 8,0 0 14,0 2-4,0 0-1,0 1-13,0 1 17,0-1-22,1 1-10,-1 1-2,0 0-1,1 0 3,0-1-4,2 1 7,0 0 10,0 0 9,3 0 11,-3-1 5,1 0 5,0 0 0,1-1 0,1 0-9,-1 0-11,2-1-3,0-2-6,3-2-8,1-2-6,3-1 2,0-2-3,0-2-4,3 0-3,-2-2-1,1-3-1,0 1-7,-2 0-8,-1 2-16,-2-1-36,-2 1-60,-3 3-60,-3 1-27,-3 2-10,-3 3 12</inkml:trace>
  <inkml:trace contextRef="#ctx0" brushRef="#br0" timeOffset="245040.0154">7242 5573 78,'-17'-5'209,"-2"1"17,-3-1-70,0 2-22,-4 0 4,-2 1 26,-3 2-10,-3 1-5,-3 2 24,-3 1-3,-2 1-8,-2 1-47,1 2-4,-2 1-4,-1 1-9,-4 1-21,-3 3-17,-2 3-14,-3 2-8,-2 1 6,-4 6 24,-1 3 10,1 2 21,-1 3 43,1 1 33,1 2 21,1 1-14,2 0 7,5 3 8,2 0-39,5-2-47,4 2-29,4-2-29,6 1-19,5-1-27,5-2-7,5 2 2,4-2-2,6 2-2,6 0 6,5 1 1,7 0-7,7 0-12,7-3 4,8 0 7,7-2 7,9-4-5,5-2 12,8-3 16,7-4-4,9-3 22,5-4-4,7-3-8,9-5-22,1-1 0,6-5 2,5-3-54,6-3-1,5-2-37,4-2 26,4-3 6,3-1 42,2-1 20,3 0-24,0-2 39,4 0 8,1-1-38,0 0-17,0 0-8,0 0 13,2 2 27,-2-1-41,0 4 60,-4-1-17,0 4 6,-3-1 34,-2 1-1,-3 1 19,-7 1-17,-2-1 5,-5-2-22,-4-1-37,-1-1-68,-4-3 26,-2-1-10,-1-2-13,-5-1 33,-3-1 5,-3-1 46,-4 0-23,-6 1-3,-7-2-8,-7 1-4,-6 0-2,-6 0 13,-8 0 1,-5 0 1,-5 0 14,-7 2-2,-7 0 43,-6-1-17,-5 0-31,-4-1 15,-2-1 3,-6-1-32,1 0-31,-4-1 28,-3-4 24,0 0-13,-2-5-19,-5 0 40,-3-2-4,-4-1-66,-1 1 22,-6 0-42,-2 1 24,-6 0 27,-4 2-44,-9 3 59,-4-3 15,-6 1 42,-5 0-13,-4-1-7,-7 2 31,-5 2-32,-8 1-21,-5 3 38,-4 1 17,-8 3-40,-6 1-62,-11 4 45,-6 4 16,-11 5-18,-10 3-29,-6 6 31,-12 4 75,-8 6-21,-13 6-27,-8 6-4,-11 5 5,-7 6-9,-5 3-1,-10 5-10,-4 4-1,-7 5 6,-3 4-3,1 5-1,-2 1-3,2 5 3,6 2-10,6 3-62,12 2-112,15-3-201,8 3-267,8-1-138,10-2-62,2-5 11,2-10 85,10-12 192</inkml:trace>
  <inkml:trace contextRef="#ctx0" brushRef="#br0" timeOffset="255194.5963">23047 8265 100,'-4'-18'206,"-1"0"15,-1 2-58,0-1 1,-1 3 33,0 0 61,0 1 66,2 3 64,0 1 40,2 1-4,0 1-40,2 3-86,1 1-90,0 1-74,2 3-49,3 3-26,1 4-11,0 3-1,2 6-4,0 3-13,-1 6-11,3 5-7,-2 6-10,1 6-2,-2 4-2,1 3-3,-1 1 0,1 2 3,-2 3 2,2-1 4,-1 1 3,-2 1-2,0-2 11,0 0 2,-2-1-10,1-3-3,-1-1 2,1-2-1,-1-4-12,0-3-7,0-4 10,-1-4 0,1-2-6,-1-6 3,-1-4 5,0-3-2,0-4 2,-2-4-1,0-4 4,-2-4-1,-2-5 5,-3-3 0,-1-4-3,-3-3 0,-2-4-4,-1-1 0,-2-1-4,0-3 2,0 0-1,-1-1-2,2-1 6,1 0 2,2 2-2,2 2 0,1 3 0,3 0 4,0 6-2,3 2-2,1 3 2,2 5-4,3 4 0,1 4 2,2 6-4,0 5-7,1 5 25,-1 5-17,2 2-7,-1 3 2,1 0 4,0-1 1,-2 1-22,2-1 21,-1-1 8,0-3-25,-1-1 11,0-3 31,0-3-21,0-3 1,-1-3 0,0-4 25,1-3-12,3-6-29,2-8 26,3-7-7,2-7 3,0-9-5,1-7-1,2-4-8,0-5 2,1-1 3,-1 0 7,-1 0 16,3 2-8,-2 5-16,-3 3-143,0 3-146,0 4-121,-1 2-99,0 4-65,2 3-67,2 4 75,0 0 117,2 4 94,-1 2 78</inkml:trace>
  <inkml:trace contextRef="#ctx0" brushRef="#br0" timeOffset="255520.6149">23784 8697 628,'0'-17'478,"-2"4"68,-2 2-87,-3 4-19,-4 4-8,-2 6-35,-3 4-80,0 5-87,0 2-52,2 4-99,3 3-21,1 2-44,6 0-21,2 2 15,3 0-2,4-1 26,5-3-31,1-1-3,5-3-2,0-3 10,3-4 7,1-1-8,2-6-10,-2-1-5,-1-5-1,0-6-14,-2-5-3,-3-4-4,0-5 15,-3-2-3,-1-4 12,-4-3 8,-2 1-9,-4 2 14,-3 0 0,-1 2 13,-5 3-3,-2 3 0,-2 4-10,1 4-109,-1 2-154,-2 5-139,5 4-132,0 4-121,4 3-47,3-1 68,3-1 136,5 3 122</inkml:trace>
  <inkml:trace contextRef="#ctx0" brushRef="#br0" timeOffset="255695.6249">23947 8886 256,'1'28'576,"-1"-3"70,0-4 45,-1-3 31,1-4-216,0-2-182,0-1-124,0-2-64,6 17 64,-2-18-183,2 1-18,2-2-40,0 1-81,1-3-102,4 0-110,-1-2-90,2-2-68,2-3-31,2-5-25,2-4 47,2-4 79,2-5 74,3-4 72</inkml:trace>
  <inkml:trace contextRef="#ctx0" brushRef="#br0" timeOffset="256022.6436">24411 8704 91,'15'-44'356,"-3"-1"69,-5 0 35,-2 3-64,-5 3-66,-5 3-85,-4 7-66,-5 0-48,-5 8-17,-3 3-2,-1 5 1,-2 4 4,4 4-13,2 3-12,3 4-21,3 5-12,4 4-21,4 5-14,2 3-10,4 5 4,5 1-6,1 2 7,2 2-2,2 1-4,-1-1-2,2 0-13,-2-1 4,1 1-16,-2-3 7,-2 1 2,-3-3 8,-1 0 0,-5-3 0,-3-2 7,-3-2-5,-3-4 0,-5-3 1,-4-2 21,-2-5 6,-4-2 40,1-5 27,1-4 22,2-3 14,4-4-22,4-2-26,5 0-31,4-2-37,5-3-62,6 1-81,2-2-69,5 2-33,4 2-64,3 2-88,1 3-66,3 3-82,1 6-3,-1 0 14,1 3 30,-2 2 84</inkml:trace>
  <inkml:trace contextRef="#ctx0" brushRef="#br0" timeOffset="256542.6734">24443 8900 251,'0'17'267,"0"-2"10,2-7-45,3-2-96,1-3-42,1-6-13,1-4-4,2-3 6,1-2-1,2-2-9,1-3-12,0-2-15,1-1-13,0-2-11,0-2-11,-1-1-4,0-1 2,-1 0 4,-3 1 35,0 1 51,-4 4 60,-1 1 75,-1 3 53,-1 4 31,-2 3-26,0 1-35,-2 3-48,0 5-58,-2 3-55,-2 5-35,0 2-6,0 5-19,0 2-7,1 4-8,0 2-4,1 3-9,-1 1 3,3 2 8,-1 0-10,1 1-2,1 0 14,1-1 3,0-1-25,1-1-4,2-2-10,-1 0 4,0-3-12,1-2 4,-1-2 26,2-2 7,0-4 1,0-3-1,2-2-13,-1-5 5,3-6-8,0-4-6,2-7 11,0-2-22,1-4 19,-1-4-6,2-1 4,-2-3-2,1 0 2,-3-1 11,0 1-7,-2 1-2,-1 4-1,-2 2 0,-1 5 1,-1 0 0,0 5 0,-2 2-3,0 3 1,0 2 8,-2 5 6,1 2-9,0 5-1,-2 3 17,0 2-5,-1 3-3,1 2-8,0 0 14,0 1-9,1 0-18,0 0 2,2 0-3,-2 2-8,1-1-5,1 0-3,0-2 17,3-2-7,-2 2-49,2-5-86,0-2-106,1-1-80,2-2-90,0-3-70,3-3-44,2-3 11,2-5 59,1-2 70,3-4 67</inkml:trace>
  <inkml:trace contextRef="#ctx0" brushRef="#br0" timeOffset="256833.69">25101 8715 280,'5'-17'329,"0"2"14,-1 1 7,-3 3-154,-1 2-84,-1 1-19,-2 2 13,-3 3 20,1 0 20,-3 5 30,-1 1 23,-1 5 1,-1 2-11,1 2-12,0 2-14,0 1-14,1 1-32,2-1-28,2 2-20,2-3-15,3 1 7,2 0-2,2-1 9,3 0 12,4-3 1,0 0-3,5-1-7,0-1-25,2 0-9,0 0-13,0 0-6,0-2-6,-1 2-19,0-2 7,-2 1-4,-2 0 2,-1-3-3,-4 2-1,1-1 12,-4 0-3,0 1-3,-4-1 3,-4 2 2,-2 1-13,-4-2-72,-3 2-155,-4 1-128,-4 0-126,-4 1-140,-4-1-63,-3-2 29,-4-1 131,1-5 121</inkml:trace>
  <inkml:trace contextRef="#ctx0" brushRef="#br0" timeOffset="257725.741">22370 10590 63,'-13'0'289,"3"0"29,1-1 22,3 1-48,5-2-21,5 0 30,5-1 21,4 0 33,7-2-1,2-1 6,5 0-71,1-2-81,3 1-65,1-1-63,1-1-20,1 1-46,-2-1-34,-1 2-83,-3-1-116,-4 2-104,-2 0-78,-5 1-44,-4 0-18,-4 2 24,-4-1 74,-4 2 73,-4 2 49,-5 2 31,-2 2 54,-5 1 78,-3 2 55,0 3 55,-2 2 62,-1 3 52,-1 6 27,0 3 8,2 4 29,2 3 15,1 5 4,3 2-9,3 0-12,2 0-10,6 1-21,2-1-30,4-2-31,4-3-16,0-2-12,6-4-21,1-4-16,4-5-12,2-4-23,2-6-52,3-4-80,1-4-77,0-5-64,1-2-73,0-5-67,0-3-29,1-5 29,-1-7 53,-1-3 45</inkml:trace>
  <inkml:trace contextRef="#ctx0" brushRef="#br0" timeOffset="258191.7677">23302 10340 912,'3'-6'426,"0"5"2,-3 4-176,0 6-67,0 3-7,-2 3 28,2 4 34,0 4 30,1 2-5,0 2-30,1 4-37,0 1-44,3 3-44,-2 2-38,1 1-24,-1 2-18,0-1-7,1 1-8,0 1-2,-1-1-5,2-2-8,-3-2-12,1-4-21,0-2-52,0-4-63,-3 0-71,4-6-52,-2-2-38,-2-5-31,-2-2 13,-2-5 27,2-5 55,0-4 53,-1-2 45,-1-5 55,-2-3 65,0-2 90,-1 0 106,-3-2 131,1-1 86,-2 0 40,1 2-4,-2 2-48,4 0-88,1 4-111,0 2-87,2 4-46,1 3-17,2 5-15,-1 3-1,3 5-1,0 3-2,1 3-9,2 0-4,1 4 5,2 2-5,-1 1-13,3 1 5,0-2 7,0 2-4,2-2 4,-1-1-5,0 0 12,0-3 2,1-3 3,-1 0 10,0-5-4,1-5 5,1-3-7,-1-6-1,3-5-5,1-7-9,3-8-46,1-5-144,3-3-132,2-5-99,-1 1-88,2-2-116,0 5-22,1 0 107,-1 2 116,0 4 85</inkml:trace>
  <inkml:trace contextRef="#ctx0" brushRef="#br0" timeOffset="258534.7873">23874 10926 51,'-8'-3'271,"-1"0"40,-1 2 87,-3 4-39,-1 3-44,-1 6-23,-1 4-14,1 2-13,2 4-59,1 0-36,3 3-13,4 0-27,3-1-38,2-2-19,6-1-22,1-3-13,3-3-22,3-5 2,3-5 16,2-3-12,1-5-13,1-4-13,-2-5-14,0-4-6,-4-5-28,0-2-8,-2-4-4,-3-2 5,-3-4 10,-3 1-6,-4-2 26,-1 3 3,-5 0-3,-3 3-11,-1 3-20,0 7-10,0 4-36,0 5-49,3 3-82,2 5-94,4 4-83,2 1-43,4 1 2,6 1 43,2 1 90</inkml:trace>
  <inkml:trace contextRef="#ctx0" brushRef="#br0" timeOffset="258686.796">24027 11032 190,'3'29'357,"-1"-2"55,-2-3 32,0 0-79,0 0-117,1-2-68,-1-2-55,4 0-51,0-3-31,2 0-16,4-4-11,-1 0-12,2-2-26,0-4-43,3-4-70,-2-3-83,0-2-87,-1-6-80,0-4-24,2-6 15,0-5 57</inkml:trace>
  <inkml:trace contextRef="#ctx0" brushRef="#br0" timeOffset="258938.8104">24437 10751 66,'13'-36'394,"-6"7"38,-2 5 22,-4 7 11,-4 7-176,-6 9-125,-3 7-69,-5 10-31,-3 5-17,-3 6-10,-23 37 18,28-30-39,2-1-4,5 0-1,4-4-4,4 0 0,3-3 4,6-3-6,3-1 7,4-4-6,4-1 9,0-4-8,2-2-7,1-3 4,0-4-13,0-1-4,-1-3-15,-2-2-18,-1-3-34,-2-2-51,-3-3-45,-1-2-50,-1-3-40,-3-1-23,-1 0-13,-3-3-14,-1-2 20,0-1 38,1 0 40</inkml:trace>
  <inkml:trace contextRef="#ctx0" brushRef="#br0" timeOffset="259087.8189">24537 10840 119,'0'-18'279,"-1"3"93,-1 1 59,0 5-51,-114 226 1777,97-96-2456,14-42-144,8-41 162,4-3-17,0-1-24,3-3-45,2-5-51,2-3 6,1-4 32,-1-2 55</inkml:trace>
  <inkml:trace contextRef="#ctx0" brushRef="#br0" timeOffset="259566.8463">24576 11507 174,'5'-4'261,"2"-2"40,0-4-41,1-2-37,-1-3-28,2-3-25,1-2-28,1-2-21,0-4-15,2-1-20,-1-2-14,1-3-9,0-1 0,-2-3-1,-1 0-2,-1 1 9,-1 0 18,-3 2 27,0 4 25,-2 2 33,-1 5 16,-1 3 5,0 3-9,-1 4-44,1 2-42,-2 5-41,1 3-19,-2 4 1,-1 3-18,1 5 2,-1 4 13,0 3 0,1 3-10,-3 4-6,2 1-2,1 1 14,-1 1-8,1-1-1,1 2-9,1-3-3,0 0 1,1-1-15,1-2 3,1-3 2,-2-1-1,2-3-3,-1-3 2,2-1 7,-1-5-21,2-3-35,0-4-47,0-6-54,2-5-36,1-2-22,2-7-16,3-4 24,0-6 44,2-1 46,2-3 44,0-1 18,-1 2 33,-4 1 17,2 4 21,-5 2 29,-1 6-15,-1 4 7,-3 5 15,0 4 20,-4 6 11,0 4-4,-4 6 30,1 3 7,-1 6-8,0 2-11,-1 3-17,1 2-3,0 1-27,1 0-12,2 1-17,0-2-52,1-2-58,0 1-61,1-3-28,1 0-42,0-4-43,3-3-44,2-1-44,1-7-41,0-3-62,3-3-9,1-3 26,2-6 65</inkml:trace>
  <inkml:trace contextRef="#ctx0" brushRef="#br0" timeOffset="259822.861">25168 10989 319,'6'-22'413,"-1"0"40,-3 3 20,-2 4-121,-2 1-129,-3 5-71,-3 3-60,-2 3-34,-3 4-11,0 4 2,-1 2 8,-1 3 5,2 4 6,0 1 8,2 1 7,4 2-1,1 1 3,3 0-11,3 0 4,3 1-4,4-1 9,2 1-6,4-3-12,0 2 13,2-2-13,1-1 5,1-1-20,0 0 4,1-1-17,-3 0-9,-2-1-2,-1-1-24,-4-2-11,-3 3-66,-5 0-53,-6 0-59,-5 3-70,-9 0-124,-7 3-144,-8 1-45,-7 0 16,-12 0 28,-9-3 61</inkml:trace>
  <inkml:trace contextRef="#ctx0" brushRef="#br0" timeOffset="265356.1775">23308 11949 175,'-11'0'219,"2"0"20,2-2-72,0 2-31,3-3-18,-1 3-7,3-2 6,3 0 15,2 0 19,5 0 16,5 1 19,4-3 29,7-1-3,4 0-10,8-1-26,7 2-30,7-1-17,8 0-27,7 1-3,7-1-1,5-1 9,8 0 16,6 0 9,5-2 4,3 2-11,2-2-19,2-1-19,1 3-21,0 0-31,-1 0-14,3 1-17,2 1-5,5 2-8,5-2-5,5 2-23,-9 0-103,-40 2-152,-74 3-120,0 1-167,0 1-91,0-1-16,0 0 71,0-4 150</inkml:trace>
  <inkml:trace contextRef="#ctx0" brushRef="#br0" timeOffset="304839.4358">8239 11949 12,'1'3'131,"-1"-1"-3,-1 1 15,0-1 2,0-1-2,1 0-4,1 0-7,-1-1-5,-1 0-6,0 0 7,0 0 8,0-1 19,0 1 16,1-1 5,-1-3-4,-1-2-24,0-4-34,1-4-17,-3-4-29,-2-1-25,-1-5-14,-3 1-2,-3-2 0,-5 1-16,-4-1-1,-4 0-2,-4 1-1,-2 0 0,-6 2 1,-3 0 4,-7 0-16,-6-1-1,-6 1-1,-2 0-3,-4-1 6,-5 0-1,-1 0 11,-3-1-3,-4 2-2,-3 0 2,-3 1-4,-3 0 4,-4 2-12,-3-1 0,-3 2 3,-5 2 12,-1 1-7,-5 2 12,-3 2 9,-2 0-2,-5 2-11,0 1-8,-1 0 7,-1-1-7,0 2 12,0-1-4,-1 3 16,0 0 13,1 3 11,0 2 10,1 3 9,1 3 16,1 4 11,5 3 20,2 4-4,5 4-10,4 6 13,2 3-14,7 4-9,3 3-38,8 5-13,6 1-24,9 1-20,6 2 11,8 0-13,8 4 1,7 1-8,8 4 21,5 4-22,8 4-8,7 5 0,6 4-11,6 6 14,8 0 9,5 3 13,8 2 3,8-3-11,9 2 20,8-4-7,10 0-11,9-4-2,9-4-1,8-4 9,9-6-5,10-5-1,6-6-3,9-5 8,9-6-4,10-4 1,6-5 9,11-6-1,5-7-6,7-4 3,9-7 6,5-5-2,7-5-13,6-4-4,2-5 19,-2-6-8,-2-5-11,-7-4 16,-3-7 4,-5-6 5,-7-5-10,-9-6 15,-13-3 10,-9-4-24,-14-4 4,-14 0 2,-12-3-5,-16-1 6,-14-3-11,-15-2 11,-14-4-1,-15-2-2,-269-508-894,163 506 272,-8 5-65,-14 2 16,-14-3 69,-7 0 118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4095.875" units="1/cm"/>
          <inkml:channelProperty channel="Y" name="resolution" value="6553.3999" units="1/cm"/>
          <inkml:channelProperty channel="F" name="resolution" value="10E-6" units="1/cm"/>
        </inkml:channelProperties>
      </inkml:inkSource>
      <inkml:timestamp xml:id="ts0" timeString="2023-12-25T03:13:57.0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17075 6613 89,'0'-3'119,"0"0"-5,-2 0 11,1 1 3,0-1-5,0 0 19,0 0-2,1 1-10,0-1-9,0 0-16,0 1-10,0 1-28,0-1-18,1 0 8,1 2-24,0-3-13,0 3-23,2 0 9,1-1-3,2 1-15,1 1 6,2-1 6,0 0 7,4 2-1,1-1-3,1-1 2,1 0 4,3 0-8,0 0-3,2 0 10,-1 2-4,3-2-8,0 0-4,1 0 0,-1 0 15,0 0-17,1-2 0,1 2 6,2 0 1,-1-3 8,2 3-4,2-2-1,2 0 0,-1 0 5,2-1-11,-2 1 12,3 1 2,-1 0 21,3-1-5,-1 1-6,0 0 14,-1 1-13,0-2-7,2 1-12,1-1 1,1 0-8,2 0 13,0-2 4,3 1 8,0-2 5,2 0 17,0 1 4,-1-1-29,0 2 2,1-3-2,-1 2-15,-3 1 3,1 1 15,1 0-5,-2 2-3,0 0 2,-2 0 9,-1 0-6,0 0-5,0 0 6,-1 0 9,2 0-4,0 0-3,1 0-12,3-1 2,-3-2 30,1-1-16,-1 0-7,-1-2-13,0 1 14,1-1 7,0 0-19,0 0 4,-2-1 5,-1 1 21,0 2-8,1-2-12,0 2 0,0 0 1,2 1 6,-3-2-7,1-1 4,0 2-4,-3-1-5,-2 0 0,2-2-3,62-7-53,-65 9-101,0 3-158,-2 0-87,0 0-47,-5-3-17,-2-8 23</inkml:trace>
  <inkml:trace contextRef="#ctx0" brushRef="#br0" timeOffset="6298.3603">6497 7439 16,'-3'2'175,"1"0"-14,0 0 5,-1-1-9,2-1-14,0 0-10,1 2-23,-1-1-13,1-1-22,-1 0-25,0 0-12,0-3-4,0 3-18,1 0-2,1 0-4,2 2 9,-1-1-4,2 1-2,2 0 19,0-1-4,2 1-10,0 0-1,2 0 0,0-1-2,2 1-7,1 1-3,2-3 15,1 3-9,1-1 2,0-2-7,2 2-1,1-1 6,3 0-5,3 2 5,0-1-6,4 0 8,-1 1 3,3 2-7,1-2 1,2 1-5,0 1 0,2 0 2,1 0 0,-1 1 1,0 0-1,-1 1 8,2 0 8,0 1-5,1-1 1,2 0 3,-1 0 1,0-2-5,4 1-17,-1 0 8,1-2-2,1 1-1,2 1-21,-2-1 6,0 2 9,-1-2 1,-2 2-6,1-1 20,0 2 11,-2 0-11,1 0 6,0 0-7,0-1 7,0 0-18,2 0 12,1-1-5,0-1-8,2 0 5,-3-3-6,1 1-3,0-3 1,1-3 12,-1 2 1,-1-2 7,0-1 7,-2 0 5,1 0-9,0 0-6,0 1 11,-1 0-9,0 0-23,-2 1 5,-2 0-4,-2 1 4,-2 0-12,-2 1 1,-3-1 22,-3 1-11,-2 0 21,-1 0 0,-5 0 5,0 0-9,-6 0-5,0 0 11,-3 0-6,-2 0 14,-2 0 1,-1 1 16,-2-1 1,-1 0-5,-1-1-9,0 0 26,0 0-17,0-1-19,-2-1 5,0 2 2,-1-2-15,0 2-43,2-1 16,0 1 2,1-1 0,1 0-14,-2 2 7,1-3 0,0 2-31,0 0 16,0-1-13,-2 1 13,2-1 13,-1 0 1,0 0 28,1 1-12,1-1 4,0 2-12,-1 0 6,0-3-24,0 2-43,-1-2-50,2-1-40,1 0-47,-1-2-65,4 0-13,-2-1-50,0 0 14,1-1 22,-2-1 41</inkml:trace>
  <inkml:trace contextRef="#ctx0" brushRef="#br0" timeOffset="6588.3768">9259 7434 112,'0'0'205,"-1"0"7,-1 0-67,-2 0-39,-2 1-25,3-1-39,-5 1-7,1-1-8,0-1 4,-2 1-9,0 0-13,-4 0-5,1 1 0,-3-1-3,-3 1-4,-2 0-5,-4 2-5,-4-1-3,-2 1-7,-5 0 2,-3-2-6,-324 12-17,292-10 49,-4-1-2,-6 1-6,-3-1-26,-7 0-44,-3-2-70,-7 3-41,-6-3-15,-4-1-5</inkml:trace>
  <inkml:trace contextRef="#ctx0" brushRef="#br0" timeOffset="18506.0585">3025 393 7,'0'-12'80,"2"0"7,-1 1 4,-1 2 7,0 0 9,0 2 8,0 1 8,0-1 14,0 3 4,0-1 15,0 2-2,0 0-15,-1 1-3,0 1-14,0 3-17,1 0-28,0 5-11,-2 3 8,1 5-5,1 3-2,0 5 1,0 3-1,1 5-9,1 3-2,-2 5-11,0 3-12,-2 4 1,1 4-14,-1 4 5,1 3-19,0 1 0,-1 3-1,0 2-5,0 0 6,2 4-6,-2 1 10,2 2-4,-1 3 7,0 0 5,1 0 6,0 0 8,0-1 8,2-3-3,0 2 4,0-2-11,0-1 3,2-2-6,-2 0-7,2-2 4,1-3-8,0 0-1,0-1-5,-1-2 2,-1-4-3,1-1-1,-1-2-2,-1 0-13,1-4 13,-1 2-2,1-4 4,-1 0-5,1-3 2,0-2 14,-1-1-12,0-1 12,-2-1-7,0-2-12,0 0 7,-1 0 5,-1 0 13,1-2-13,-2-2 2,1-1 12,1-4-6,1-3-11,-2-1-43,0-3-32,2-5-44,2-2-112,1-3-147,2-2-105,-2-5-34,-2-4-3,1-6 31,2-9 105</inkml:trace>
  <inkml:trace contextRef="#ctx0" brushRef="#br0" timeOffset="19483.1144">7518 480 12,'-5'-5'162,"0"2"35,1-1-68,0 1-18,0-1-14,2 1 40,1 1-24,-1-2-28,1 1-9,0 2-15,1 1-13,0 0-32,0 3-10,0 2-1,1 4 49,-1 2 32,1 5 20,3 4 17,-1 6 15,1 5 0,0 6-28,-2 6-41,1 6-3,0 3-13,0 5-5,-2 5-4,3 5-5,0 3 11,1 6-11,-1 4 2,1 1-11,1 5 3,0 0-9,1 1-2,3 0 1,-2 0 11,0 0 15,1 2 6,-1 1 23,1 1 14,1-2 20,-1-1-23,2-2-13,-1-2 36,0-1-71,-1-4 10,1-2-15,0-4 1,-3-3-18,1-2-58,-2-5 56,-2-3-49,2-4 12,-2-3 38,3-5-6,-2-3-6,-1-3-45,-2-5-11,-2-4-42,0-3-72,1-6 10,-1-4-36,-2-6-71,-2-6-84,-1-8-82,-3-6-24,1-9-13,-3-10 35,-1-10 97</inkml:trace>
  <inkml:trace contextRef="#ctx0" brushRef="#br0" timeOffset="20189.1548">1649 548 141,'-3'-21'257,"3"1"58,-3 3-13,3 3-27,-1 4-5,-1 2-26,2 3-40,0 2-53,0 2-33,3 3-41,0 5-33,1 3-11,3 2-6,-1 3-5,1 2-20,2 2 3,0 0-4,0 2-1,2 0-2,-1 0-10,43 64-527,-43-77 287,-2-1-39,-2-3-51,-1-5-1,-4-4 30,2-5 52</inkml:trace>
  <inkml:trace contextRef="#ctx0" brushRef="#br0" timeOffset="20652.1813">1803 512 162,'0'-10'293,"1"2"8,0 1 4,1 1-108,3-1-76,1 0-38,5-4-6,5-1 14,4-3 3,4 1 0,4-3-18,1 2-17,1 2-21,-1 2-24,0 3-9,-2 2-4,0 3-2,-3 3-1,-1 3 2,-3 1 7,-5 6-4,-2 0 2,-5 2 4,-4 5 5,-4 1 8,-4 5-2,-4 1 1,-3 3 1,-3 2 3,-1 0-7,-3 0-10,0-1-2,-1-2-16,1-2 4,1-3-8,3-4-1,1-5-3,2-4-11,3-6 2,1-4-7,1-5-6,3-4 6,0-3-6,2-1 16,1 3 18,0-2 14,1 3 23,-1 2 13,0 2 12,0 2 9,0 2-9,0 2 10,0 3-22,0 6-10,3 2 2,-2 6-10,2 1 5,0 5-13,1 3 19,-1 3-10,-1 1-4,-1 2-4,1 1-10,-1-1-8,1-1-16,0-2-7,-2-1 8,0-1 10,-1-3 4,-1-1 4,1-4 6,-2-3-1,0-1-28,-1-3-54,-1-5-88,0-3-102,-2-4-108,-1-6-46,0-7-12,-2-6 34,1-7 79</inkml:trace>
  <inkml:trace contextRef="#ctx0" brushRef="#br0" timeOffset="21941.255">7961 434 4,'-7'-1'191,"2"0"12,1 0-27,1 1-71,3-1-36,0 0-3,0 1-19,3 0-3,0 0 3,3-2 4,3 2-10,1-1-7,2-2 7,0 2 9,2-3-7,2 1-2,1 0 16,0-2-3,2 2-19,-1 0-17,2 0 4,-2 2-3,0-4 60,0-1 16,-2 3 23,-2-1 10,-2 3 2,-3 1 11,-2 0-68,-1 0-20,-2 1-17,-2 1 5,-4 3 5,-3 3-6,-3 2 5,-3 3-6,-3 2 7,0 2 11,-2-1-21,1 0-4,0 2-14,0 2 8,-1-1-8,1 4-5,1-2 9,1-1 7,0 0 8,1-1 2,0 2 7,3-2-12,0 2 7,3-1 5,1-2-1,-1-2-8,2 1-11,1-2 9,0 1-12,1-4-1,0 3-48,6-4 19,2 0 47,5 1-32,0-4 31,1 0 23,-1-1 66,2-1-17,2 0-19,-1 0 32,3-1-16,0-2-18,1 1-20,-1-3 1,0 0-26,0-1 20,1 3-33,-2-3-40,-1-3-24,-2 3 21,-2-2-38,0-2 13,-1 1 53,1 0 47,-1-3 44,-4 2-18,1-2 39,-1 0-21,-2-1-108,0-2 27,-1-1-41,-3-5-99,-1-3-159,-3-3-287,-6-5-80,-6-5-125,-11-7-28,-8-9 69,-9-9 143</inkml:trace>
  <inkml:trace contextRef="#ctx0" brushRef="#br0" timeOffset="25163.4393">3059 413 178,'-1'-1'206,"1"1"-16,1-1-57,-3 1-21,1-1-22,0 1-18,1-2-18,1 2-32,0 0 4,0 0-11,-1-1 10,-1 0 0,0 0 9,0 1 30,0 0 10,0 0 5,-2 0 0,0 0-10,-1-1-13,0 0-17,1-1-16,-1 0-7,0 1-8,1 0 5,-2-1 6,2 1 6,0 0 11,1 0 11,0 0 10,0-1 3,1 2-1,1-1-6,-2 1-11,2 0-10,-1 0-11,1 0-9,0 0-5,0 1-4,0-1-3,0 2-6,1-1-10,1 1 6,-1-1 23,0 2-4,0 1-3,1 0-2,-2 2 3,2-1-8,-2 1-20,1 1-15,-3 0 5,1 1-7,-1 2 8,0-2 0,-1-1 1,1 0 26,-1-3 1,0 0 22,0-2 3,0-2 10,0-1 3,2-2-2,-2-2 7,3-1-7,0-2 13,0 0-9,0 0-20,1 1 2,0 1-6,0 0 1,0 1-22,2 1 12,1 0 9,1 3-25,0 1-4,0 0 19,1 1-5,-1 2-15,-1 1-16,0 0 19,1 1-19,-2 1-21,3 0 14,-3-2 4,-1 2 23,0-2 21,1-1 12,0-1 15,-1-2-19,-1 1-2,-1-1-6,-1 1-21,-1-2 3,2 0-8,-1 1 20,-2-2-19,1 2 20,2 0 10,0-3 9,0 1-8,0 1 1,0 0 15,-1 0-40,2 1-10,1 2-11,-1-1 6,2 2-13,1-1-9,-2 0 25,1 0-3,-2 1 16,0-1-14,-1 1 3,0-2 15,-1 2 3,0-1 2,-1 1-18,1 1 8,-1 0 1,1-2 1,-2 0-14,0 0 4,-1 0 12,-2-1 10,4-2-3,2 1 16,2-1 1,-2 0-3,0-1-10,0-1-12,1-1 12,2-2-18,0 1-1,2-1 6,1 0 7,0 0 4,0 3-15,0 0-9,-1 1 0,1 1-12,-1 1-14,1 0-8,-3 2 3,1 1 9,0-1 4,-1 3 7,-1-2 12,-3 2 5,0-1 5,-1 3 9,-1-1 6,-2-2-1,-2 1-2,1-2-6,2 1-17,-3-2-51,5 0-48,0-1-91,-1 0-56,1-2-27,0 0 1,0-3 36</inkml:trace>
  <inkml:trace contextRef="#ctx0" brushRef="#br0" timeOffset="28126.6088">3034 463 24,'1'-2'12,"0"2"-6,0-3 7,-1 3-8,2-2 12,-1 2-16,2 0 4,-3 0 3,1 2-2,0-2 13,-1 0-17,2 3 6,-1-3-14,1 3 2,-2 0-2,0-1-7,0 1 11,0-2-6,0 3 18,0-2 0,0-1-3,0 0-2,0 0-6,2 0 2,-2 1-3,-2-2-1,5 2-8,-2-2 8,0 1 3,0-1 2,-1-1-2,1 0 3,0 0-3,-1-1 3,-1 2 14,-1 0-6,2 0 25,-1-2 13,1 0 23,1 0 4,-1 2 2,0 0 17,1 0-9,-1 0-4,1 0-5,0 0-4,-1 0-14,1 0-11,-1 0-15,0 0-12,0 0-5,0 0-4,1 0-7,-1 0 2,2 0-4,-1 0-17,-1 0 7,0 0-1,-2 1 1,1-1 0,0 0 2,1 0 23,1 0-12,-1 0 8,0 0-4,0 0-5,-1 1 1,1 0 0,0-1-1,0 0-5,0-1-4,1 0 1,-1 0-2,0 1-2,1-1 1,-1 0-4,0 1 17,-1-1 6,0 1 14,0 1 3,-1 0 2,3 1 8,-3-1-1,2 0-5,-2-1-14,1 0 10,1 0-9,-2 0-1,2-1-10,0 1-10,3 0 6,-3 1 9,1-1-5,0 1 4,-1 0-3,2-1 11,0 0 0,-2-1-27,1 1 13,-2 0-5,0 0 0,-1-1 2,2 1-9,-1 1 14,0-1 10,0 0-3,1 0-4,-1 0-5,1 0 5,-2-1-7,2 1-12,0-1 0,0 0 4,0 1 6,0-1-1,2 1-4,-2 0 1,1 0 0,-1-1-3,1 0 3,0 0-4,2 0 2,-1-2-2,1 2 2,0-2 2,-1 0-3,2 1 2,-2 0 1,1 1 0,-1-1 1,0 2-1,-2 0-1,2-1 0,-1 1-2,-1 0 2,2 1 0,0-1-4,-2 2-2,0-2-2,0 3-3,0-3-13,-2 2 1,0 1 6,-1 0 14,1 1-3,-2-2 3,1 0 20,-1-1-7,-1 1-2,-2 0-12,1-1 2,-1 1 8,1-2 2,1-2 12,0 2 6,0 0 8,0-2 8,2 1 3,-1-1-3,2-1 0,1 1-5,-1-3-24,5-1 8,1 0-7,1 1-4,1-2-11,2 3 3,0-1 18,3 0-9,-3-1-2,1 3 1,1 0-2,1 2-5,-2 1-12,1 0-16,-2 1-8,-2 1-9,-2 1 1,-1 1 3,-3 0 14,-3 2 15,0 1 5,-2 1 5,-2 1 11,-2-1-5,-1 0-6,0 1-14,1-3 20,2 0 7,-1-2 8,1 0 2,3-3 9,1 0 20,-1-2-8,2 0-5,1-1-14,-3-1 4,4 0 17,0 1-20,-1-1-9,2 2 4,-1-1-10,2-2-1,-1 1-17,0 1 0,2 3 3,-1 0-7,2 2 0,1-2-11,-2 2-1,2 0-6,-3 1-5,3 0 4,-3 1 12,1-1-8,-1 0-5,-3 1 12,-2 2-5,0-2-8,-2 3-1,0-2 17,0-1 8,-1 0-1,-1-2 20,2 0 20,0-2 24,0-1 0,2 0-2,0-5 6,2-2-14,1 1-10,0-2-43,0 1 1,3-2-2,0 3-2,1 0 18,-2 2-16,2-1 22,0 3-13,0 0 3,1 0-14,1 2-33,-1 2 12,2 0 10,1 0-10,1 1-15,0 1-4,-3-2 5,1 0-16,-3 0-30,-1 0 18,1-1 19,-4 0 13,0 0 4,-4 1-4,1 1 5,-1-1-14,-3 1-29,1 1-7,-1-2-12,0 1 1,1-1-7,1 0-24,0-1-31,1 1-11,0-2 7</inkml:trace>
  <inkml:trace contextRef="#ctx0" brushRef="#br0" timeOffset="28782.6463">3034 550 133,'-2'-2'167,"0"-1"-58,0 2-25,2 1-38,1-1-20,2 1-13,1-1-7,3 0 6,-2-1-10,2 1-4,1 1 1,-1 0 1,2 1 0,-2 0-1,0-1-1,-2 0-1,-2 1-2,-1 1-4,-2 0-5,-2 2-5,-5 2-14,1 1-17,-5 0-30,-1 3-38,-3-2-17</inkml:trace>
  <inkml:trace contextRef="#ctx0" brushRef="#br0" timeOffset="29218.6712">2725 619 127,'-13'-6'175,"2"1"-43,-1 3-20,1-2-17,0 3-14,1-1-22,-1 2-19,1 0-12,0 2-20,-1 1-4,1-1-4,-1 3 5,1 0 2,1-2 8,2 1-14,-1 0-1,3-1 7,0-1-14,1 1-1,1-2-12,1 0 20,0-1 14,1 3 7,0-3 16,0 0 11,1 1 24,0 0-4,2-1 15,-1 1 31,3-1 20,2 1 12,1-1-2,1 0 10,2-1-10,4 1-36,-1-1-27,5-1-20,-3 2 3,3-2-18,0 1-18,1 0-7,-1-1-1,0 0-6,0 1-16,-1 0 22,-1-1-12,-3 2-14,-1 0 6,-5 0-10,0 0-3,-2 0-35,-1 0-6,-3 0-19,-1 0-60,-3 0-50,-2 2-46,-4-1-29,2 0-21,-4-1-39,-2-1 13,1-2 35,0-1 37</inkml:trace>
  <inkml:trace contextRef="#ctx0" brushRef="#br0" timeOffset="29470.6856">2695 579 58,'-6'-7'213,"0"1"38,2 2-31,2 0-30,-1 1-16,3 1-17,3 0-21,1 0-2,3 1-13,2 1 5,2 0-19,1 1-8,0 0-2,-1 1-39,1 1-3,0 0-10,1 1-11,-2 1 0,1 0-16,-3 0 0,-2 2 15,-2 1-20,-3 3 19,-4 2-37,-4 6 2,-4 1 21,-3 3-30,-1 1 9,-1 1-9,-1-2 22,2 0-3,3-4-15,-1-2-19,4-2-34,2-3-40,4-3-40,2-4-60,5-4-61,1-4-77,3-5-16,2-5 8,2-3 31</inkml:trace>
  <inkml:trace contextRef="#ctx0" brushRef="#br0" timeOffset="30248.7301">2223 1189 120,'-4'-2'252,"1"-1"42,0-4-22,2-2-33,1-3-21,0-1-29,1-4-31,1-1-39,1-2-27,0-1-35,0-4-21,1-1-12,0-3-9,1-1-3,1-3-5,0 0-3,-2 1-3,1-1 1,-1 2-9,-2 4 11,0 3 15,0 3 16,-2 5 7,0 4 10,0 3 7,-2 7-10,-1 6-15,0 8-11,-2 9-3,0 7-9,1 5 0,-3 4 2,4 2-1,-1 0-9,2 1-3,1-1 0,1-3 15,2-1-11,2-2-13,0-4 14,0-4 5,3-3-9,0-2-19,0-5 2,3-2 8,0-6-19,3-4-38,0-6-43,0-2-56,0-5-63,-2-4-47,-1-3-82,-2-1-17,-1-4 19,-3-1 50</inkml:trace>
  <inkml:trace contextRef="#ctx0" brushRef="#br0" timeOffset="30468.7427">2149 988 135,'-18'7'252,"2"-2"56,4 0-33,1 0-20,5-3-28,1 1-23,3-3-43,2 1-48,0-1-33,4-1-28,1 1-4,2-3-20,1 2-6,3-4-1,1 2-7,3-2-11,1 2-32,0-1-24,0-1-32,1 0-65,0-3-55,-1 1-35,1 0-48,-3 0-29,0 1 2,-3 1 42,0 1 42</inkml:trace>
  <inkml:trace contextRef="#ctx0" brushRef="#br0" timeOffset="30607.7507">2332 937 207,'0'0'261,"1"0"31,-1 0-55,1 0-40,1 0-34,1-1-38,2-1-33,1-2-22,3 0-22,2 1-19,1-2-24,1-1-32,2 0-44,0 2-52,-4 1-46,1 1-61,-3 2-53,-1 3-9,-6 2 24,-2 1 37</inkml:trace>
  <inkml:trace contextRef="#ctx0" brushRef="#br0" timeOffset="30968.7713">2405 1034 10,'-10'18'221,"-1"-2"29,4-4 15,1-2-81,2-2-50,2-2-29,4-2-30,0-3-19,5-2-20,1-2-11,3-3-25,2 0-27,1-1-27,3-2-35,-1 0-20,2-3-19,0 2-1,1-2 1,-1 0 12,-3 1 21,-1 0 28,-3 2 31,-3 1 28,-4 2 46,-3 1 41,-2 2 43,-3 0 34,-2 4 18,-1 3 16,1 3-8,-1 1-14,0 4-17,3 2-36,1 1-30,1 2-20,3-3-21,1 1-21,3 2-13,2-5 0,1 1-2,1-2-9,1-1 2,0-4 4,0-3-3,-1 0 1,-1-6 2,-2 1 2,-1-5 1,-3-1-1,-1-3 0,-2-1-1,-3-1-3,-3 0-6,0 2-18,-3-1-29,1 3-36,0 3-55,0 1-50,3 3-69,1 0-54,2 0-8,3-1 15,4-4 45</inkml:trace>
  <inkml:trace contextRef="#ctx0" brushRef="#br0" timeOffset="35439.027">2960 556 117,'-2'1'128,"0"-1"-16,2 0-18,0-1-14,0-2-9,0 1-17,3-1-13,0-1-11,-1-2 0,1 1 4,-1 1-14,-1 0 2,2 0-1,-2 2-8,5-1-5,-4 2-8,2 0-1,1 2-6,0 0 7,0-1 3,-1 3-2,0-2-1,-1 2-2,-1-1 3,-1 2-2,3-2-2,-3 0 10,0 1 3,0-3 24,-1 0 10,-1 0 13,0 0-4,-1-3-5,0 3-2,1-2-18,0 1-15,-1-1-7,0 0-3,1 0-3,0 0-3,0-1 2,-1 3-6,2-3-3,0 2 3,18-16 100,-13 16-61,-1 0 4,1 0-3,1 1-2,0 2-8,-2-1-10,2 0 2,-2 2-8,0 1 0,-1-2-4,-3 1 23,0 0-4,-2-1-3,2 1-2,0 2-3,0-2 6,-1 1-29,0-2 5,0 1 5,-1-2-6,1 0-2,1 0-2,0-1 4,1-1 4,-1-1-4,-1-1 5,0 1 10,0-2-9,1 0-1,0 0 3,-1 1-11,-1 1 2,1 0 1,-1 1-7,1 1 6,1 0 14,0 1 13,1-1 11,-1 1 11,1-1 30,-1-1 15,1 0-11,-2-1 15,2 0-19,-1 2-14,-1-1-1,1 1 7,-1 0-2,0 0-15,1 1 17,1-1 4,0 2-35,-1-2-16,0 0-1,0-1 45,-1 0-9,1 0 18,1 1 54,-1 0 27,0 1 24,0-1-28,2 0-20,-1 0-4,-1 0-35,1 0-51,-1 1-21,-2-1-19,0 0-4,0-1-4,1 1-8,2 1-22,2 0 12,0-1 10,0 1 27,-2-1-12,1 0 6,-1 0 36,-2 0-20,1 0 0,-2 2-30,1 0 11,0-1 7,0-1 6,1-1-6,1 0-15,-2 1 36,3 0-12,-2 0 22,1 0-38,-1 0 8,0 0 21,0 1-50,2 0-37,-2-1-81,0 1 9,1-1-29,-1 0-46,-1-1 40,1 0 42,-2 1 42,1 0 24,1 0 25,0 1 25,0-1-15,1 0-15,-1 0-10,2 0-25,-1 0-22,0 0-28,2 0-36,0 0-30,0 0-9,0-1-6,1 1 8,-1-1 14,0 0 26,1 1 20,0-1 20,0 2 16,-2-1 21,-1 0 21,0 0 21,-1 0 16,0-2 5,1 1 15,0 0 0,0-1 7,1 0-6,0-1 6,-2-1-4,0 0 4,1 1 0,-1-2 11,2 1 2,-2 2 9,0 0 19,0 1 10,-2 0 6,2-1-7,-1 2 7,1-1 8,-2-1 10,0 1 9,1-2 17,-1 2 34,1-1 12,-2 0-3,1 2-18,0-3 0,0 1-13,2 2-25,0 0-2,0 0-15,-1 0 13,1-1-50,-1 0-9,-1 0 10,1 0-13,-1 1-2,0-1-15,0 1 30,2 0 3,0-1-32,0 1-5,1-1-6,0 1 11,1-2-10,-1 0-6,1 1-2,2-2 1,-1 3 0,0 0-16,-2 2 28,1-1-2,-1-1-1,2 0-4,-1 1 4,0 0 5,-1-2-16,-1 0 13,0 1-4,-1 0 0,1 1-6,1 0-16,2 0-25,0 0 14,1-1 10,-4 0-1,0 0 25,0 0 4,0 0-20,1 0-22,-1 1 0,1-1-6,2 1-37,-2 0-13,1 0 30,1 0-31,-1 0-4,0 1 10,-1 0 25,3 1 9,-3-1 1,1-2 25,-1 1-1,1 0 3,-1 0-7,-1-1 22,0 1 15,-1-1 10,0 1 20,-1-1 25,2 0 16,0 0-4,0 1 18,0-1 45,1 1-33,1-1-22,-1 0-16,1-1 0,-2 1-18,-1 0-59,0 0 35,-1 1-10,2-1-2,1 0 33,-1 0 0,1 0 0,0 0-44,-2-1 8,0 0 20,1 0-30,-1 0-12,0 0 4,0-1 23,1 1-13,0 0-12,1 1-5,-1 1-16,-1 0-12,1-1 18,0 0 21,1 1-1,1 0 11,1 0 1,-2 1 20,1-1-17,-1-1-3,2 0-6,-3 1 1,0-1 18,0 2-8,0-1 0,1-1-9,1 2 0,0-1-14,0 0 3,1 0-4,-1-1 3,1 1 2,-1-1-1,1 0 1,-1 0 0,1 0 1,-1 0 4,-1 0 1,1 1 2,-2-1 2,2 0 0,-2 0 3,0 0-4,0 1-1,0-1-2,0 1-4,0-1 2,0 0 1,0-1 0,0 1-3,2-1 2,-2 1 5,0-1-5,0 1 4,0 0 5,0 1-8,0-1-1,1 0 0,0 0 10,0 0-6,-1 1-10,-2 0 15,2 0-3,2 1-1,-1-1-13,1-1 5,-2 0 9,0 0-2,0 0-4,1 0 4,0-1 4,2 1 2,-1 0 16,-1 1-17,0 0 1,-1-1-21,2 0 10,0 1-3,0 1-15,0-2 21,-2 0 14,3 0 7,-3 0-17,0 0 1,0 0 8,0-2 11,-1 1-19,2 0 11,-1 0-20,0 1 5,0-2-10,0 2-8,0 0 5,1 2-14,1-2 18,-4 1 2,1-1 38,0 0-19,-1 0-5,2 0 12,2-1 19,-1 1 6,0 0-47,1-2-10,-2 2-5,0 2 8,-2-1 0,1 0-22,1 0 16,0-1 41,0-1 2,-3 1-20,3 0 17,-1-1-6,2 1-9,2 0-25,-3 0 17,0 0 5,-3 0-17,2 1 7,0-1 31,-1 3-4,2-3 3,0 0 4,-1 0-22,1 0 2,-1-3-23,1 3 10,0-1-8,1 0-7,0 1 0,-1 0 9,2-2-14,-1 2-8,0 0 14,1 0 21,-2 2 18,0-2-23,-3 0 16,2 0 8,-1-2-6,2 2-13,0-1-12,0 1 9,0 1 2,-1 1-9,0-1 12,1-1-11,0-1-2,2 1 18,-2-3-16,0 2 30,0 0-22,0 0 15,-3 2 11,2-1-27,1 1 7,0 0-25,0 0 3,-1 1-19,1-2-9,0 0 30,1-2 12,0 0-22,1 2-19,-1 0 39,-1 0 37,0-1-28,-1 0 4,0 0 1,1 0 24,0 1-4,-1 1-44,0-1 16,0-1-6,1 1 19,0-2-2,0 2-20,0 0 16,1 2-26,-1-1 2,0 1 18,0-1-5,0 0-5,0-2 3,0 1 15,-1 0-6,1 0-5,-1 0-4,0 0-7,3 0 28,-1 0-16,2 1-22,-1-2-11,0 2 2,-1-1 21,2 1-36,-2-1 13,-1 0 33,2 0 1,-2 0 5,2 2-12,1-1 12,-2 0 3,-1-1 1,0-1-3,1 1-3,-1-1 4,2 1-9,-2-2 12,-2 2-7,2-1-8,-2 1-15,2 0 2,0 1 5,1-1-13,0 0 34,-1 2-8,0-2-8,0-2 4,-1 0 9,0 1-9,0-1-21,1 3 21,0 0 30,-1-1-13,0 0 6,1 1 22,0-1 3,2 0-2,-1 0-4,1-1 0,1 1-21,-2 0 21,0 0-28,-1 0-9,0 0-26,-1 1 16,0 0 6,0 0-20,2 1 12,-1-2 33,1-3 15,0 1 9,-1 1-6,2 0-14,-2 3-37,-2-2-13,2 1 9,-2 0-38,2 0 17,2-1 6,-2 0 24,0 0-2,0-2 4,-2 1 20,-1 0-13,3 0-6,0 2 20,0-1-9,3 2-2,-2-1 2,0 0-22,-1 1 15,0-2-33,0 0 15,0 1 17,-2-1 14,1 0 4,-1 0-9,2-1 34,2-1-27,-2 2-37,1 3-24,-1-2 18,-1 0 15,2 1-11,-1-2 7,2 0 46,-2 0-20,2 0-4,-2 0-5,0 0-10,-2 0 4,1 0-23,-1-3 6,-1 2 8,2 0 16,1 2 27,1 0-13,0-1-42,-1 0 10,0 0 5,0 1 3,2 1-16,-2-2 4,1 1 49,-1-1 8,0 1-18,1-1-26,0 0-16,-2 0 9,1-2-8,0 2-26,1 0 2,1 0 5,0 0 32,3 0 4,-4 0 21,0 2 27,0-2 0,-2 1-14,2 0-23,-1 0-11,4 1-30,-2-1 4,1 0 14,-2 1 26,1-1-13,-1 1-17,2-2 19,-1 0-7,1 2-9,-1-2-14,0 1 19,0-1 18,-1 0-21,1 1-2,-1 0 7,2-1-7,-3 0-27,0 0 22,1 0 62,-1 1-12,1-1-30,1 1 45,-2-1 11,2 0-26,-1 0-51,-1 0 10,2 0 19,-1 1-40,0 1 13,0-1 14,3-1-8,-1 0 27,0 0-6,2 0 7,-2 0-37,-1 1 5,1-1 25,1 0-23,-3 3-13,2-3 5,-1 0 37,0 0-6,-1 0-26,-1 0 17,2 0 18,-2 0-13,1-2 22,0 2 14,-1-1-18,0 1-6,3 0-17,-4 0-22,-1 1-23,2-1-25,0 0 39,0 0-1,0 0-12,-2 0 27,0-1-29,1 1-36,-1 0-31,-1-1-28,1 1 11,0-1-16,0 1 13,1-1 48,-2 0 12,1 1 10,-1 0 14,-2 0 17,2 0 16,0-1-2,-1 0 0,2 0 10,-2-1-6,-1 0-8,0 1-1,0-1-3,1 1-4,1-1 3,-1 1 5,0 0-5,0 0 7,-1 0 13,2 0 2,-2 0 2,0 1 2,0-1 9,-1 1 1,-1 0-6,3 0-4,-1 0-17,2 0 9,-2-1 4,0 0 3,0 2 6,0 1 8,1 0 15,0 0-16,-1-2 3,2 1 10,-2-1 25,1 0-6,-3 0 6,3 0 3,-1 0 16,1 0 3,1 1-12,-2 2 20,2-1-5,0-2 27,2 1-12,-1-2-3,0 1-26,1 0 13,-1 0-3,0 0-26,2 0-3,-2 1-22,1-2 8,1 1-34,1 0 3,1 0 2,2 1-10,-2 0 7,1-1-1,1 1 1,0 1 5,2-1 1,-1 1 3,0 0-3,0-1 1,1 0 0,-2 2-2,2-1-2,0 1 0,0-1 2,2 1 5,0-1-5,0 0 0,1 1 7,-1-2-5,-1 2-6,0-1 15,1-1-2,-2 0 11,2-1-13,-2 1-11,-1-1 10,0 3-17,-2-3 13,1 1-12,1 0 4,0-1 9,-2 0-4,1 0 1,0 0-11,-1 0 4,-1 0 1,-1 0 6,1 0 18,-2 0-6,2 0 0,0 2 3,0-1-4,1 0-19,-2-1-14,-1 0 6,0 0 16,1 0-17,0 1-15,2 0 14,-3 1-37,0 0-53,1-2-79,0 0-52,0 0-29,-1 0-83,0 0-27,-1 1 18,1-1 49,0 0 54</inkml:trace>
  <inkml:trace contextRef="#ctx0" brushRef="#br0" timeOffset="36234.0725">3354 558 6,'1'-1'209,"-2"0"26,1 0-13,0 1-42,0-1-29,1 0-12,-1 1-8,-1 0-22,0 0-15,1 0-22,0 0-21,0 0-20,2 0-18,0 0-5,1 1 4,-1 0 1,2 0 3,-2 0-1,3 0 3,-2 2 14,0-2-5,1 0 2,-1 1-1,2-5-6,-1 2 1,-1 0-17,0-1 3,-2 1 0,2 0-11,-1 2 2,-1 0 0,1-1 9,-2 2-1,1-2 1,0-2 14,-1 2 0,1-1-4,-1 0-2,0 1-10,0 0 11,0 0 22,-1 0 32,1 0-10,0 1-8,0 0 11,1-1-26,-1 0-28,0 0-16,-1 0 19,1-1 32,1 1-18,-1 0-12,2 0 18,0 0-10,-2 0-2,2 0-31,-2 0 24,-3-1 21,2 0-15,1 1-12,-2-1 4,2 0 9,0 1 20,-1 0 0,1 0 49,-1 1 2,0 0-9,-1-1 19,2 1-10,0-1 4,0 0-35,0-1 30,0 0 45,-1 1-40,0 0 17,1 1-25,0-1 5,1 0-14,-1 0-50,-1 0 9,0 0-48,1 0 46,2 0 21,-1 1-22,-2 1 4,1 0-29,-2-2 21,2-2-39,0 0-14,1 2-37,1-1 10,-2-1 46,0 1-20,0 0 10,0 0-8,0 2 57,0 0-10,2-1-4,-1 1-6,0-1 14,-1 2-39,0-2-31,0 0 34,0 0 21,1 0 22,-1 0-25,2 0 27,-2 1 50,0 0-50,-2-3-30,2 1 2,-1 0-4,1-1 0,0 2-59,0 0 22,-2 0-31,0 1 24,2 0 47,0 0-14,2 0 26,-1 0-5,-1-1 32,-1 0-50,-1 0-13,2 0 15,0 1-2,0 0 10,0-1-44,-1 0-12,1-1-70,-2 0-73,2 1-41,0 0-50,1 1 13,1 0-20,0-1-69,0 3-56,-1-2-53,1 2-16,0-3-3,-2 0 39,-1-2 109</inkml:trace>
  <inkml:trace contextRef="#ctx0" brushRef="#br0" timeOffset="37153.1251">3349 576 28,'3'1'30,"0"-1"-13,-2 0-1,2 0 11,-2 0-9,0 0 5,0 0 3,-1 0 4,0 0 10,0 0-15,0 0-4,-2 0-20,2 0-27,-2-3-48,-1 2-37</inkml:trace>
  <inkml:trace contextRef="#ctx0" brushRef="#br0" timeOffset="37354.1365">3344 555 87,'3'-1'94,"0"0"-23,0 0-17,0 1-12,2-1-18,0 0-8,0 1-8,1 0-6,0 1-10,-1 0-19,1-1-26,-2 2-41,1 0-22</inkml:trace>
  <inkml:trace contextRef="#ctx0" brushRef="#br0" timeOffset="37646.1533">3398 562 28,'-3'0'171,"2"-1"10,-2 1-59,2 0-31,0-1-21,1 1-33,0 0-23,0 0-20,1 0 2,0 0-4,2 1-13,-2-1 6,2 0-2,0 0-16,-1 1-14,1 2 2,-1-1 7,2 1 5,-3 0 5,-1 0 3,2 0 10,-2-1-4,0-1-5,0-1-11,0 1-8,0 0-1,0-1-5,0 0-2,0 0 3,-2 0 17,2 0 2</inkml:trace>
  <inkml:trace contextRef="#ctx0" brushRef="#br0" timeOffset="37745.1589">3410 577 15,'-2'-1'23,"2"-1"-1,0 2-9,0 0-4,0 0-7,2 0 5,-2 0-3,2 0-5,-2 0-12,0 0-39</inkml:trace>
  <inkml:trace contextRef="#ctx0" brushRef="#br0" timeOffset="38502.2022">3412 590 32,'-1'0'106,"0"0"-26,1 0-28,-2 0-6,2 0-19,2 0-13,-2 0-8,0-1-4,0 1 4,0-2-1,0 2-3,1 0 16,0 0 0,-1 2 10,0-2 7,0 1 1,0-1 11,-1 0-2,0 0-10,1-1-5,0 1-11,1 0-4,0 0-5,-1 0-6,-2 0 4,0 0-6,2-1 1,0 0-3,0 0-3,2 0 2,-2 1-5,0 0-1,-2 0-1,2-1-5,0 1 4,0-1-3,2 1-2,-1 0 2,0 1 7,-1-1 8,1-1-6,2 0-5,0 0 8,-3 1-10,0 0-4,1-1-8,-1 1 6,1-1 4,-1 1-12,0 0 2,2 0 0,-2 0 2,1 0 0,0 0-1,-1 0 12,1 0 3,-1 1 3,0-1-3,0 0 3,0-1 2,2 1-5,-1 0 0,-1 0-8,1 0-3,0-2-9,-1 2-6,1 0-1,0 0 4,0 0 0,0 2 15,-1-2 5,1 0-2,-1 0 4,0 0 0,2 0 4,-2 0-5,-1 0 9,0 0 3,0 0 1,0 0-1,1 0-2,-1 0-1,0-2 5,1 2-4,-1 0 0,1 0 2,0-1 5,0-1-1,0 2-11,0 0 3,-1 0 11,0-1-3,1 0-6,0 1-9,0 0 5,0 1-1,-1-1-6,1 1 0,0-1 1,0 0 7,0 0-3,1 0-5,-1 0-1,0 0-6,1 2-1,0-1 6,-1-1 0,0 0 2,1 0 2,-1 0-7,1 0 4,0 2 1,-1-2-9,0 0 6,0 0-2</inkml:trace>
  <inkml:trace contextRef="#ctx0" brushRef="#br0" timeOffset="39084.2355">3415 562 65,'-2'0'168,"1"0"-15,1 0-9,0 0-2,0-1-21,0 0-13,0-1-19,0 2-15,0 0-21,0 2-23,0-2-10,0 1-5,-1-1 3,1 1-5,0-1-1,1 1-1,-1 1 2,-1-2 2,1 0 2,0 0 10,0 0-8,1 1-2,-1-1 10,0 0 1,0 0-15,0-1-18,0 1 9,0-2 4,0 1-10,0 0-4,-1 1 9,0-1 2,1 2-3,-2 0-6,2-1-6,-1 0 2,-1-1 4,2 1-1,0 0 0,0 1 5,0-1 5,0 0-4,0 1 2,-1-1 3,1-1 1,0 1 7,0-1-16,1 1-22,-1-1-16,-1 1-11,1 0-14,0 1-23,1-1 6,-1 1 11,2-2-15,1 0 6,-1 1-1,1-2 5,-2 4-19,0 0-32,-1-2-10,-1 1-15,0 1 3</inkml:trace>
  <inkml:trace contextRef="#ctx0" brushRef="#br0" timeOffset="39677.2694">3386 586 48,'-1'-1'95,"0"3"-17,0-2 43,-1 2-4,2-1-1,0-1-6,0 0-9,0 0-6,0 0-22,0 1-20,0-1-21,0 0-13,2 0-11,-2 0-7,3 0-17,0 0-13,0 0-23,0 0-30,3 0-26,-4 0-63,1 0-25,-1 0-5,1 0 15</inkml:trace>
  <inkml:trace contextRef="#ctx0" brushRef="#br0" timeOffset="39894.2818">3408 587 133,'0'0'184,"0"0"-30,0 0-20,0 0-35,0 0-28,0 1-21,0 0-18,2 0-17,-1 0-10,0-1-3,0 0-11,2 0-16,0 0-19,1 0-17,-2 1-27,2 1-44,-2-2-31,1 0-7,-1 1 7</inkml:trace>
  <inkml:trace contextRef="#ctx0" brushRef="#br0" timeOffset="40878.3381">3294 589 12,'-7'-2'267,"7"2"-210,0 0-10,0-1-10,3 1-10,-2 0-8,2 0 0,1 0 1,0 0-7,1 0 0,-2-1-4,2 1 3,1-1-12,-1 1 1,1 0 4,0 1-2,0 0 3,0 0-9,0 1 14,1-1-7,-3-1-5,0 0 2,-2 1 18,1-1 3,0 0-12,1 1-3,0 1 0,0-2 0,-1 0-19,1 0-1,-1 0 5,-1 0 19,0 1-7,-1 1-4,1-1 3,1 0 7,-1 1 2,2-2-10,-2 1 10,-2 1 1,1-2-13,0 2 8,1-2 1,1 2 3,0-1-3,1 1 25,-1-1 20,0 0-13,1 0 5,0 0-3,1 0 2,2-1-13,-3 0-10,2-1 5,1 0-11,-2 0-1,0 3-2,0-1-15,0 1 3,-1-2-2,1 1-2,0 0-10,0 1 11,-1-1 3,0 1 2,0 0 2,1-1-3,-1 1 9,-1 0-5,2 0 0,0 0 3,0-1-5,1 2 5,1-3-8,-2 2 6,0-1-7,-1 0 0,0 0-6,1 1 1,-1-1 1,0 0-7,-1-1 0,1 2 2,-1-1 6,1 1-3,0-4-8,0 2-6,-1 0-19,-1 2-19,1-1-22,1 1-14,0 0-15,3-1-17,-2 1-12,1 1-21,-1-1 6</inkml:trace>
  <inkml:trace contextRef="#ctx0" brushRef="#br0" timeOffset="41191.356">3683 697 66,'0'1'132,"0"-1"-45,0 0-22,0 0-25,-2 1-22,2-1 3,0 1-5,2-1 7,0 1-15,0 0-3,0 0 4,0 0-9,0 0 0,-1 0-14,2-1 2,-1 0-1,0 0 6,2 1 18,-2 0-4,1-1 6,0 0-7,1 0 2,-1 0 8,0 1-22,-1 0-1,-1 0-3,1 0-5,-1 0 3,-1 1-14,2-2 12,-2 0 4,0 0-4,0 0 10,0 2 0,1-1 1,-1 0 1,2 0-5,-2-1 1,1-1-1,0 0-1,-1 1-14,0 0-8,1 0-8,-1 0-20,0 0-33,0 0-14</inkml:trace>
  <inkml:trace contextRef="#ctx0" brushRef="#br0" timeOffset="42239.416">3536 665 60,'-4'-2'101,"1"-1"-23,0 0-26,3 0 0,-2 1-7,1-1 0,0 2-14,-2-1 9,1-1 9,0 2-4,-1-1 4,1-1 2,-1 1 7,1-2 5,1 1-1,-1 1 2,0 0-3,0 1-6,0-2-9,0 2-9,0-2-9,1 1-7,-1 1-3,2-1-8,-1 2-5,0 0-3,1-2-2,-1 2-3,1 0-3,0 0 0,0 0-1,0 0 2,0 0 0,0 2 2,1-2 4,-1 0-1,0 0 25,0-2-8,-1 1-11,2 1 11,0-2-2,0 4-6,1-1-19,-2 1 1,2-2 17,1 0-2,0 0 0,-1 0 3,1 0-2,-1 0 3,0 0-1,2 1-13,18 3 1,-19-4 4,1 0 1,1 0-1,0 0 1,1 0-2,-1-1 3,0 1-4,-2 0 4,0-1-3,-2 1 5,2 0 5,-2 0-16,1 1 7,-1 0 8,2-1-11,0 0 2,1 0 2,-1 0 22,1 0-5,0 0-35,-1 0 26,2 0-2,-1 1 1,-1 0-9,0 0 8,2-1 14,-2 1-14,1 1-5,2-1 0,0 0 3,0-1-10,2 0 14,-1 0-13,-2 0 2,-1 2 1,3-1 0,-2 0 4,1 0 4,3-1 17,-3 1-5,0-1-8,1 1-3,-2-1-6,-1 1-2,1 2-12,0-3-3,2 0 5,-2 0 11,3-2 6,-2 1-11,0 2 7,2 0 8,-1-1-7,-2 0-23,-1 0 3,0 0 11,-2 0 1,2 1-4,-1-1-10,1 1 6,1-1-3,-3 1-22,2-1-13,1 0-1,1 0 9,2 0 3,-1 0-8,-1 0 13,-1 0 6,-1 0 3,-1 0-6,0 0-15,1 0 11,-4 0 3,3 0 13,-3 0-5,1 1 2,1-2 13,0 1-6,0 0-4,0 0-2,-1 0 1,-1 0 4,3 0-11,-2 0 2,0 1 0,1 1-12,0-2 3,0 1-10,-1 0 9,2 1-4,-2 0-7,-1 0 0,0-1 6,-1 2-6,1-1 4,-1 0 6,0 0 1,-1-1-33,0 0-28</inkml:trace>
  <inkml:trace contextRef="#ctx0" brushRef="#br0" timeOffset="46387.6532">3423 594 28,'-10'0'105,"2"-2"4,0 1-20,0 0-9,0-1-7,1 1-5,0-1-20,2 0 3,-1 0 8,0 0 4,1 0 3,-1 2 1,1-3 11,-1 3 9,0-1-2,1 0 5,-2 0-5,2 0 1,-2 1-12,-2 0-13,1 0-5,1-2 2,0 2 2,-1 0-9,1 0 1,0 1 18,-1 0 5,0 0 13,1 0-9,-1-1 0,-1 0-3,1 1-11,-1-1-16,2 0-30,-3 0 0,2 0-8,0 0 1,0 0-7,2-1-2,1 0-5,1 0-1,1 1 4,2 0-1,-2 0 1,2 1 13,1 0 11,0 0-8,1 0-8,-1 2-3,4-1-1,-1 1 19,4 0-23,0 1 31,0-2 4,3 2-11,-3 0 21,1 0-53,1-1 29,0-1-47,0 1-6,1 1 9,2-1-23,2-1 20,1 1 24,1-1 4,-2 0-1,2-2-4,1 0-11,-1 0-20,2-2-27,-1 1 33,0 0 11,0 1 16,-2 0 37,-1 0 8,1 0-12,-1 0-24,-1 1 1,0 0 16,-1 1-39,0-1 9,-2 1-5,-1 0 9,-1 1-2,0-2-36,2 0 14,-3 2 9,3-3 9,-3 0 12,1 0-4,-1-2 2,-1 4 19,-3 0-10,2 1 1,0 0-17,0-2 0,0 2-3,-2-1-15,1 0 10,0 0-27,1 0 22,-1 0 10,1 0 6,0-1-5,0 0-6,0 0 26,-3 1-19,1-2-11,0 2 9,1 0 2,-1 0 11,1 0-9,-1 0 11,-1 0 9,0-2-8,0 2-4,1 1-4,-1-3-16,1 1 1,1 0 5,-3-1 17,0 0-5,0 0 26,1 0 1,0 0-12,-2 0-10,1 0-15,1 0 33,0 0-47,-1 0 2,0 0-2,-1 0 8,-1 0 24,1 0-4,0 0-6,2 0 20,0 1-3,-1 0 9,-1 0-15,0 0-44,0-1 35,2 1-7,-1-1-13,2 1-22,-1-1-2,0 1 62,1-1-34,-1-1 5,1 1 2,2 0 15,-3 0-15,1 3-10,-1-2 11,1 1-30,0 0 29,-2 0-8,1 0 35,2 0-39,-1 0 11,2-1 32,0-1-13,-2 0-6,-1 1-16,1-1 18,-2 0-9,2 1-2,-1 1-11,1-4 17,-2 1 1,0 1-10,-1 0-1,0 0 32,1 0-2,1 1-9,1 1-48,-1-2 23,-1 0 20,1 1-25,1 0 22,-1 0-9,2 1 37,0-2-20,1 1-17,-3 0-9,3 0 8,-2 0 9,1-1-4,0 2-3,0-1-4,0-1 41,1 0-36,-1 2 0,-2-2-1,-1 0 0,1 0 2,-1 0-32,0 0 18,0 0 6,-1 0 7,1 0 2,0 0 8,0 0 0,0 0-4,-1 0 0,0 0-4,2 0-1,-1 0-1,-1 0 0,3 1-1,-2 0 3,1-1 0,0 1 1,0-1-9,1 0 13,-2 0 4,2 0-7,-2 0-2,2 0-12,-3 0 12,0 0-15,0 0 1,0 0 7,0 1 10,-2 0 9,2-1-5,2 0 18,-1 0-12,1 0-2,-2 0 7,-1 0-14,-1 0-2,-1 0 0,3 0-8,1 1 4,1-1-19,-1 0 9,-2 0-2,1-1-9,-2 1 14,2 1-2,2-1 6,2 2 3,-1-1 7,-3-1-24,0-1 16,2 1 16,-1-2 0,-1 2 10,0-1 16,-1 1 39,-1 0-8,0 0 21,1 1-1,1-1 18,0 0 3,1 0 8,-2 0 37,1-1-5,-2 1 47,0 0 10,2-1-19,-4 0-13,1 1-68,1-1-12,0-1-49,2 2-16,0 0-35,0 0-5,-1 1 45,-1-2-14,2 1 11,0 0-19,-1-2 11,0 2-7,0 0 1,1 0-8,1-1 38,0-1-2,-1 2 2,-1-1 3,0 2-26,-3-1-34,4 0-63,-1 2-6,-1-1 5,2-1 35,0 0 8,2 0 26,-1 0 28,-1 2 5,1-4 17,-1 2-5,0-3-22,0 2 8,2 0-1,-4 1-11,1 0-7,1 0-30,-1 0 11,2 0-15,3 1 10,-3-1 6,0 1-8,-1-1 9,-1 0-1,0 0 16,0 2-14,1-1 1,-3-4 12,2 3 21,-1-1-10,2 1-14,2 1 1,-1-1-8,2 0 20,-2 0-37,-2 0 1,-2 0 35,2 0-24,-1 0-8,2 0-55,0 2 48,3-2 42,0-2-42,-2 2 35,-1 0 0,0 0 14,-1 3-69,-2-3-14,4 2 40,1-2-5,-2-2 13,0 2-20,0-3 49,0 1-3,-2 0-11,2 1-17,-1 2 7,0-1 53,-1-1-53,-1 1-18,1 1 7,1-1 28,1 1-4,1 0-31,-2-1 71,1 0 2,-3 0-19,0-2 10,0 1-21,-1 0 13,1 0-31,2 1 8,-3-1-4,3 2-48,-1-1 17,-3 1 29,3-1-25,-1 0-3,1 0-14,2 1 64,-1-1-10,1 1 11,1-2 30,1 1-28,0 0 10,-4 0-49,0 1 39,2-1-42,-1 2-16,2-1 23,-1 0-2,0-1-4,1 0-32,-2-1 19,2 1-4,0-1-3,-2 1 35,0-1 18,1 0-10,0 1-10,2 2-23,0-1-33,-2 0-26,0-1-14,1 2 39,1-1-5,0 1-14,0-2 51,-1 3 5,0-2 14,0 1-16,0 0 23,1-2 8,-2 0-12,0 0-6,0 0 0,1 0-21,0 0-13,0 0 15,0 0 30,1 0-8,0 0-36,-2 0 31,0 1 9,-1 0 19,0-2-29,1 1 8,0 0 55,0 0-39,2 1-4,-2 0-11,1 0 23,-1 0 23,-1-1-40,0-1 1,-1 0 9,1 0 22,0 0-72,0-1-14,1 1 34,-1 0-4,2 1 4,-1 0-4,0 0 56,1-1 23,-1 0 2,0 0 6,1 1-29,-1 0 2,0-1-14,3 2-28,-4-1-24,1 0 13,-1 1 11,-1-1-21,4 0 17,-1 0-1,1 1-17,-1 0-35,-1 1 28,1-2 12,-1 0 4,0 0-47,0-1 87,0 1 57,-2 0-71,0 0 14,3-1 8,0-1 42,0 1-71,0 2-6,-3-1 32,0 1-36,-1 0-18,0-1-3,1 1-13,2-1-5,2 0 8,0-1-26,1-1 12,-2 2-40,1-1 34,-1 1-32,-2 1 50,1-1 36,0 1-72,0 0 67,0-1-5,-1 1 64,0-1-63,-1 1 16,2-1 44,-1-1-30,1 1-55,-1-1-16,1 1-16,1 0 17,-1-1 30,0 0-14,-1 0 69,-1-1-18,2 2 64,0 0-33,0 1-50,1 1 34,1 0-12,-2-1-10,0 1-29,-2-2 34,-1 0 18,1 0-14,1-2-14,-1 1 3,4 0-8,-1 1-71,1 0 46,0 1 0,-4-1 33,1 1 14,0-1-9,0 1 57,1 0-27,1 0 7,0 0-36,-1 0-2,1 0 34,-1 0-18,2 1-2,-2-2-21,0-3-18,0 2 8,-2 0-7,2 0 18,0 0 16,2 1 16,-4-1 33,2 1-63,0 1-18,-1 0-60,2 0-18,-1 0 22,0-1-31,2 0 71,-2 0 16,0-1 61,0 1 5,0-1-30,0 1 25,0 0-27,0 0-11,0 1-3,0 0-7,0-1 30,0 1-45,0-2 3,-2 0 4,1-1-15,-1 1 27,1 1-26,1 1 75,1-1-22,0 0-61,0 0 56,0 0-33,2 0-23,-1-2-24,0 1-7,-1 1 71,-1 0-29,0 1 27,2 3 5,-2-2 27,-2 1 17,1-3-22,-1-3-12,2 3-34,-1 0-2,1 0-35,-1 0 15,1-1 24,1 1-13,0 0 14,-1 0 12,-1 1-1,1-1-2,0 0-28,0 0-36,1 0 0,-1 0 32,0 0-9,0-1 7,-1 1-5,-1-1 22,2-1 21,0 0-73,0 1 26,0 1 15,2 1 14,-3 0 40,0-1-12,-1-1 75,1 1-44,0 0-47,1 2 12,1-2 2,0 1-25,1 0-36,-1 0-4,1-1 59,-3 1-65,0-1-6,0 0 22,-1-1-33,2 0 83,0-1-36,4 0 16,-3 1 4,-1 0 6,0 1 61,0 1-62,1 3-137,-1-3 120,1-1 10,0 0 0,-1 0 1,0 0 0,0 0 1,0 0 2,0 0 2,0 1-2,0-1 6,0 0 1,1 0 0,0 0-5,-1 0-4,0 0 0,-3 0 0,3 1 2,2-1-1,0 1 21,2-1 0,-3-1-21,-1 1 1,0-1 12,-1 1 17,1 1-30,0-1 17,0 0-20,1 0 8,-1 0-2,0 1-12,0-1 5,0 0-4,-1 2 19,1-2-37,1 0-7,0 0 1,0 0 2,1 0 21,-2 0 36,2 1 13,-1 0-3,1-2-17,0 2 12,-2 0-16,0 0-17,0 0-3,2-1 0,-1 0 8,-1-1 0,1 1 1,1 0-10,-2 0 10,0 0-5,0 2-2,0-1-44,0 0 9,1 0 37,-1-2 8,0 1 13,1 1-47,-2 0 51,0 1 24,2-2-9,0 0-18,0 0-10,0-2 57,-1 1-19,0 0-54,0 1-12,1-1 34,-2 1 0,1 0-5,-2 1 53,1-1-13,0-1-21,1 0 0,-3 1-2,3 1-35,-1 0-44,1-1 26,1 0 1,2-1-9,-3 1-33,0 0 80,0 0 2,0 0 11,0 0 4,0 0-16,-2 1 71,1-1-48,-2 0-17,3-1-61,0 1-44,0 0-70,0 1-85,2-1-17,-2 0-29,0 2-6,1 0-9,-1-2 15,0 3-9,-3-1-40,1 0-58,-3 1-1,1 0 33,-1-2 54</inkml:trace>
  <inkml:trace contextRef="#ctx0" brushRef="#br0" timeOffset="47439.7134">3621 715 42,'1'0'49,"2"0"6,0-2 1,-1 1-3,0 1-4,2 0 4,1-1 6,0 1-13,-1 1-11,2-1 9,1 1-4,0 1-1,1-2-1,0 0 4,0 0-5,1-3-3,0 3 6,0-2 6,-1 1-7,1-1 14,-4-1 14,0 1-2,-1 0 4,0 0 0,0 2 24,0 0-20,-1 0-10,0 0-6,1 0-18,-1 1-9,2-1-32,-1 0 1,1 0-3,-2 0-7,2 0 4,-3 0-9,2 0-5,-2-1-32,-1 1-35,0 2-37,0 0-32,-1 1-33,0 2-42,-2-2-3,1 0 12,0-1 26</inkml:trace>
  <inkml:trace contextRef="#ctx0" brushRef="#br0" timeOffset="50085.8648">3768 674 32,'-4'0'164,"2"1"-17,0 0-13,2 0-24,0-1 9,-1 0 4,-1 0-14,0 0 2,0 0-12,1 0-3,0 0-4,1 0-11,0 0-9,0 1-12,0-1-10,1 0-16,0 0-14,-1 0-7,3 1-4,0-1-3,0 0-4,0 0 2,1 0 3,1 0-1,0 1-3,0-1 2,2 0-1,0 0 2,0 0 1,0 0 0,0 0 1,1 0 1,-1 0 0,1 0 4,-1 0-3,24-1 73,-8-1-3,-14 2-54,-3 0-1,1 0-4,0 0-5,-1 0-3,-1 0 0,1 0-1,-2 0 2,-1 0-1,0 0 1,0 1-2,12 2 58,-13-3-57,0 2-4,1-2-1,-1 0-4,-1 1-2,2 1 2,-1-2-5,0 2-1,2-1-1,-1 1 3,0 0 0,0 0-3,0 0 3,0-1 0,-1 1 3,1 0 0,0 0-1,-1 0-2,0 0 1,1 0 0,-2-1 0,1-1 2,-1 1-1,1-1 1,-1 0 1,0 1 1,-1 1-3,2-2-2,-1 0 3,1 1 0,0 0-1,-1-1 0,1 1 1,1 1-3,-1-1 0,0 0 2,1 0-2,1 0 0,-1-1-2,0 2 2,0-1 0,-1-1 0,1 2 3,0-2-2,1 1-1,-2 0 1,-1-1 2,2 1-3,-1-1-4,0 1 4,-2 0 4,2-1 1,-2 0 5,1 0 9,-1 0 7,0 0 7,-1 0 13,1 1-11,1-1 32,-1 0-15,2 0-21,0 1-11,-2 0-22,1-1 3,-1 0-34,1 0 6,-1 0 6,1 0 2,0 0 34,1-1-8,-2 0-2,0 2-7,1 0 9,-1-1 12,2 2-28,-1-1-10,0-1 9,1 1 14,-1-1 2,0 1 32,1 1 0,0-2-10,1 1-10,1 1 19,-1-2-25,1 2-38,1-1 0,-2 0 19,3 0-20,-1-1-22,-1 1 23,1 0-9,-2-1-26,-3 0 24,1 0 34,1 0 3,0-2-1,1 2-3,1 0 41,0 1-21,1 0-14,1 0-8,-1-2 3,0 0 3,-1-1-3,-2 2 26,1 0-17,-2 0 9,0 0-12,2 1-13,-1-1-21,1 1-13,-1 0 17,-2 0-4,-2 0 13,2-1-3,2 0 34,-1 0-7,0 0 16,0-1-2,1 2-7,1-1 13,1 0 11,0 0-15,-2 0-25,-1 0-8,1 2 3,0-1 4,-1 1-29,1-2 16,0 0 7,0 2 4,1-2 4,0 2 3,0-1-1,0-1 1,-2 1 1,3 0 1,-3-1 2,1 1-5,1 0-2,-2 1 1,1-1 1,-1-1-1,0 0-3,0 0 2,0 0 2,-1 0 0,3 0-4,-3 0 4,1 1-2,-1 0-5,2-1-4,-2 0-5,2 0-11,0 1-14,-1 0-9,2 0-14,0 0-20,1 0-21,-2 0-14,2 1-15,-1 0-9,1-1 4,0 0 12,1 2 18,-2-2 19,1 1 16,1 0 14,-1 0 11,1-1 13,-1 0 7,0 2 5,0-1 8,0 0 6,1-1 2,-2 1 1,-1 0 0,-1-1 5,2 0 18,-2-1 18,1 0 9,-2 1 14,0-1 2,0 0 5,0 1-15,-2-1-10,1 0-9,1 0-6,0-1-11,1 2-6,-1-1-2,2 1-1,-2 2-4,0-3-4,1 3 6,-1-1-7,1 1 3,1-1 4,0 0 5,2 1-17,3 0 10,0 1 14,0-1-1,2 0-10,-1-1 1,-1 2 25,2-1-15,-1 2-11,2-1-14,-2-2 5,2 2-8,0-1-11,2 2 15,0-1 2,-1 0 21,1 0-2,0 1 1,0-2-4,0 0-3,1 0 7,0-2-10,-2 2 0,0-1-8,-1 1-3,-1 0-17,-2 0-16,3 0-17,-2-1-11,0 1-3,0 0 0,-2 0 12,1-1 9,-1-1 20,-2 0 13,1 1 15,-2-2-7,1 1 4,-2 0 0,1-1 4,-1 1 7,-2-1 4,2 0 13,-2 0-9,1 1 1,0 0-16,0 1 3,-1-2 3,0 0-5,0 0 4,0 1-2,1-1 19,-1 1-10,1-1-1,-1 0-7,2 0 7,-2 0 4,2 0-2,-1 0 4,3 0-16,-1 0 24,0 0-2,1 0 0,-1 2-3,1-1-3,1-1 14,0 2-10,0 0-7,0-1-19,2-1 3,0 2 0,0-1 6,-3 0 5,2 1-3,-2-1 13,1 1-2,0-1-2,-1 1-21,2 0-2,1 0 11,-2 0-3,1 0-1,0 0 8,-2 0 4,0 0-5,3-2 0,-1 1 1,1-1-1,-1 2-1,2-2-1,-1 2 11,-1 0-14,1 0-1,-1-1 6,-1-1-18,3 0 15,-2 0-9,1 1 2,1-1-13,-1 1-13,2-1 2,0 2-27,0-1-6,2 0-9,0 0 11,-1 0 6,2-1 2,-3 2 8,-1-2 11,2 1 6,-1 0 1,-1-1 7,-1 0 17,0 1 9,-3 0 3,1 2 5,-1-2 13,0 1 7,0 0-1,-2 0-3,2-1 17,0 3 0,-2-2-6,3 3-2,-2-3-6,1 0 0,0 0-8,1 0-12,0 1 10,2-2-1,0 2-11,1 0 2,0-1-10,-1 1 8,1-1-18,0 0-5,1-2 11,1 2-8,1 1 2,1-2-2,3 3 5,-4-2-7,3 0-6,-4 0 5,2-1-12,-1 1 3,-3-1 7,2 1 2,-3 1 2,4-1 2,-1 1 4,-1-1 7,0 1-6,-3 1 6,1-1 2,0 0 1,0 0 2,0 2-2,0-1-8,2-1 4,-1 2-7,2-1-5,-1-1 7,0 0-9,2-1 20,1 1-5,1 1-1,1-1-14,1-1-25,1 0-5,-1-1-18,-1 0 0,0 1 1,-1 0 16,0 0 24,-2 1 14,-1 0 2,-2-1 6,1 1 6,-1 0 12,-1 1-4,-1 0 5,0 1 0,0 0-1,2 0-5,0 1-1,0 0-1,1-2-9,-1 1 5,1 0-3,0-3-1,1 1-10,2-1-2,-1-1-9,1 1 12,0 0-12,1-1 4,-1 0-7,0 0 0,-2 1 9,-1-1-16,-1 0 12,-1 3 4,0 0 6,-1 0 8,0 2 3,1-1 5,0-1 1,-2-1 0,1 2 10,0-1-5,0 1 2,1-3 1,1 1-2,0 2-14,1-2-14,1 1 1,2 0-6,0-1-20,2 1-13,-3-3-24,-2 2-35,1-1-21</inkml:trace>
  <inkml:trace contextRef="#ctx0" brushRef="#br0" timeOffset="50215.8722">6148 1364 368,'7'5'32,"0"0"-9,1 1-6,-1-1-9,3 0-6,-1 0-10,3-1-11,-2-1-26,2 0-53,-1 0-21,1-2-11</inkml:trace>
  <inkml:trace contextRef="#ctx0" brushRef="#br0" timeOffset="50327.8786">6377 1448 16,'7'4'119,"1"2"-46,1-2-29,0 1-14,-1 0-30,4 0-21,0-2-3,1 2-39,-1-1-31</inkml:trace>
  <inkml:trace contextRef="#ctx0" brushRef="#br0" timeOffset="50486.8877">6632 1527 89,'3'3'125,"1"2"-37,1-3-14,0 3-22,0-2-35,2 1 2,1-1-39,-2 0 6,2-1-11,0 0-17,-1-1-42,1-1-27,0-1-11</inkml:trace>
  <inkml:trace contextRef="#ctx0" brushRef="#br0" timeOffset="50924.9128">6775 1563 77,'2'1'144,"-2"0"-69,1 1-21,-1 0-20,1 1-16,2 1-2,-2-4-16,2 0 24,3-2-6,-1 0 6,-1 2-19,-3 0-34,1 0 9,-1 0-24,3 0 24,2 0-18,-1 0 15,2 0 19,-1-3 31,-1 3-2,1-2-34,-1 4 1,2-2 5,3 3 5,-3-3-30,1 1 15,-1 0 13,-1 0 4,1-1 0,1 1-15,-3 1 12,2 1-7,-2-1 4,0 1 14,-1 0 4,0 0 20,-1 0-5,0 0 35,-1-1-16,0 0-3,2 0-4,0 0-9,1 1-15,-1-2-11,0 1-1,-1-1 2,1 1 9,-3-2-8,0 0 11,1 0-10,1 1 5,0 0-3,0-1-9,-1 1 11,0-1 10,3 1-19,-1 0 4,2 0-2,-1 1-4,1-1-5,1-1-6,0 3 3,2-1 7,0 1-26,2 0-16,-1 0-22,-1 0-67,1 0-37,1-2-28,1 1 13</inkml:trace>
  <inkml:trace contextRef="#ctx0" brushRef="#br0" timeOffset="51073.9213">7239 1651 38,'1'3'144,"-1"-1"-39,1 1-49,0 0-30,3-1-11,-1 0-15,4-1-23,1 0-15,-1-1-48,2 0-18,0-1-17</inkml:trace>
  <inkml:trace contextRef="#ctx0" brushRef="#br0" timeOffset="52073.9785">7504 1639 127,'0'2'149,"-1"-2"-43,1 3-50,0-2-27,0 1-23,0-1 1,0 1 2,1 0-4,1 0-5,-1 0 0,0 0 3,2 1-6,-3 2 0,1-2 3,1 1 3,-1 0 3,0 0 18,-1 0-9,0-2-5,0 2-6,1-1-3,0 0-5,-1-1-12,0-2 8,0 3 2,-1-3 4,-2 0 6,0 0 13,-1 2-4,0-2 7,2 1-15,-3 1 5,0 0-2,-1-1-3,-6 2 3,3-1 30,1-1 16,1-1 1,3 0 1,1 0 0,0-1-29,2-1-11,0-1 0,0 1-4,1-1 10,2 0-8,1 0 32,0 0-27,1 0 0,-3 0 5,1 0 4,1 1 2,-1 2-1,0 0 14,0 0-9,4 2-21,0 1-17,0-1-2,2 1-17,-4 0-16,1 1-4,-3 1-6,1 1-17,-2-2 2,0 1-4,-2-1 1,1 0 2,-2-1 4,0-1 5,1 0 8,-1 0 20,-2-2 13,2 0 14,-1 0 20,1-2 14,0 0-2,1 0 0,-1-2-5,2 0-1,-1 1-4,1-3 3,0 4 1,1-2-2,-1 1 3,3 0-9,-1 1-10,0-1-4,1 2-5,-1 0-2,-1 1-5,2-1 10,-1 1-1,3 1-6,-2-1 1,1 1-2,-1 0-14,-1 2-16,1-1 6,-1-2-11,1 1-2,1 0-5,-4 0 2,2-1 14,-1 2 7,-2-2-5,1 0 5,-2 1 7,2 1 19,-1 1 6,1-2-1,-3 2 25,3 0-10,-1 0 6,-1-1-5,2 0 3,-1-1 10,-2-1 0,2 0 7,-1 0 10,2 0-1,-3 0 0,1-1 0,-1 1 0,2 0-6,-2 0-9,2 0-6,0 0-8,1-1-13,3 1-2,-2 1-20,-1-1-15,2 2-20,-1-2-9,3 0-15,-1 0-24,0 2-1,1-1-26,-1 1-24,-2 0-18,2 1 6</inkml:trace>
  <inkml:trace contextRef="#ctx0" brushRef="#br0" timeOffset="52351.9944">7544 1743 21,'1'-1'139,"0"0"-16,-2 1-23,0-1-7,-1 0-6,0 1 0,0-2 0,-1 1 7,0-1 15,0 1-14,0-1-9,1 0-3,-1 0-22,3 0-22,0-1-7,0-2 11,4 1-16,-3-2-7,0 1-2,0-2-12,-1 0-11,-1 4-14,2-1-7,1 3-19,0 1 20,2 1 21,0 2 4,-2 0 1,2 0 13,-1 2 14,-1 2-15,-1-2-4,0 2-3,0-2-1,-1 1-2,0-1 2,0-2-13,-2-1-31,-1 0-48,0-1-78,-3 0-65,-1-3-39,-2-1-5,-1 0 18</inkml:trace>
  <inkml:trace contextRef="#ctx0" brushRef="#br0" timeOffset="60798.4775">7606 1739 42,'-4'1'55,"1"0"-4,0-1-3,1 1-2,1 0 5,-3-1-4,0 0 2,1-1-1,0 0 12,2-1 7,0 0-1,-1 1 12,-1-1 2,1 1-1,1 1-2,-2 0-19,1-2-14,1 2-26,1 0-11,-1 0-20,0 2-16,1-1-10,-1 0-6,0 0 3,3 1 0,-1-1 13,0 0-5,-1 0 14,-2-1 7,-2-3 14,1 1 19,0-1-1,1 1 23,2 2 16,-1 0 23,0 0 19,1 0-11,-1 0 24,-1-1-7,0 0 12,0 0-9,4 0-25,-2-1 13,1 0-19,-2 1-17,1-2-21,0 1-6,3 2-6,1 2-9,3-2-15,-3 0-15,0 1-2,2 1-1,-1-2-9,0 2-1,-2 0 9,1 1 24,-1-1-9,1 0-5,-1 0 9,-1 0-4,0 2-4,0-2-9,-1 3 17,-1-2 7,-2 0-8,-4 2 6,-2-2-4,0 0 0,0 0-14,0 0 1,0-1 20,0-2 10,2 1 29,-1-1 19,3 0 13,0 0-3,2-1-11,-2 0-24,1 0-5,3-1-15,2 1-46,3 0 10,0 0-3,1 0-6,0 1-1,1 0-7,-3-2 90,2 1-30,0 1 45,0-2-20,-1 2-43,-1 0-13,-1 2-52,-3-2 25,2 1-43,-3 1 13,0 1 54,0 1 20,-3-2 49,3 1-38,-2-1-29,1-1 10,1 1-16,-1-2-3,-1 0-55,1-2 22,2-1-24,0-6-68,1-3-86,3-3-120,-1-4-57,0-5-32,0-4 37,-1-6 67</inkml:trace>
  <inkml:trace contextRef="#ctx0" brushRef="#br0" timeOffset="65987.7743">2997 461 153,'0'-3'180,"0"3"-31,0-2-44,0 2-34,0 0-21,0 0-2,0 0-9,0 0-9,0 0 5,0 0-7,1 0-4,1 2-9,0-2-8,1 3-3,2 0-4,1 1-10,1 1 5,0-1 3,2 1-9,0 0-16,2-2-24,2-2-12,1 0-31,1-1-51,-1-1-27,2 0-5,0 1 10</inkml:trace>
  <inkml:trace contextRef="#ctx0" brushRef="#br0" timeOffset="66219.7876">3638 456 23,'5'0'33,"2"0"-24,-1 0-4,4-2 2,0 0-19,0 0 2,2 0 3,0-1 22,0 2-8,0 1-7,0 2 1,-2 1-1,1 0-8,-1 1-26</inkml:trace>
  <inkml:trace contextRef="#ctx0" brushRef="#br0" timeOffset="66454.801">4082 412 48,'2'0'147,"0"-1"-34,-1 1-49,1 0-37,-2 0-30,3 0-43,-1 1-32,3 0-32,0 1-10</inkml:trace>
  <inkml:trace contextRef="#ctx0" brushRef="#br0" timeOffset="67198.8436">6653 402 21,'13'3'73,"0"0"-12,1 0-7,0-2-6,1 2-15,-1-3-12,2 0-8,0 0-13,1 0-33,-1 0-50,1 0-20</inkml:trace>
  <inkml:trace contextRef="#ctx0" brushRef="#br0" timeOffset="67315.8503">6997 402 84,'12'0'81,"0"1"-22,0 1-16,1-1-16,0-1-9,1 0-7,0 0-11,2 0-21,-1 0-25,-1 0-39,0 0-21</inkml:trace>
  <inkml:trace contextRef="#ctx0" brushRef="#br0" timeOffset="67565.8646">7278 410 28,'9'0'77,"-2"0"-6,2 0-1,-1 0 0,3 0-3,-1 1-10,-3-1 2,3 0-21,-3-1-22,0-3 10,-3 0-7,2-1-1,-1 0-4,0 0-7,2 1-1,-5 2-8,0 1 0,0 0 3,-1 1-4,-1 0 17,2 0 5,2-2-5,-3 2 0,0 2 2,2 0-22,-1-2-9,3-1 4,3-2-18,0 0-10,1 2-15,-3 1 3,1-1-4,-1 2-23,-1 1-33,1 0-15,-3 0-6</inkml:trace>
  <inkml:trace contextRef="#ctx0" brushRef="#br0" timeOffset="67677.871">7473 393 47,'-2'0'183,"-1"1"13,1-1-17,-2 1-1,1-1-8,0 0-18,2 0-34,-2 0-47,2 0-58,1 0-73,3 5-531,-1-2 329,-2 0 18</inkml:trace>
  <inkml:trace contextRef="#ctx0" brushRef="#br0" timeOffset="68507.9184">7641 544 33,'-2'-2'184,"0"1"-5,3 0-25,0-2-21,2 2-21,2-4-6,-1 3-7,0 0 10,0 0-40,4 0-3,-3-1-18,2 3-17,-3 0-8,0 0-27,1 0 25,0 0-12,1 2 18,-1 1 5,-2 1 17,0 0 16,1 3 2,-1 0 4,1 0-1,1 1-10,0 2-19,1-1 0,-2 1 0,-1 0 3,-2-3-1,-1 3 10,0-1 20,0 1 18,-1-2-9,-1 1-19,-1 1-12,-1 0-12,0 2 6,-1 1-36,0 0 3,2-1 16,0 3-23,2-1 17,1 0-40,-3-1-3,6-1-27,-3 0 2,5-1 39,0-1-12,2-1 10,2 1 17,-3-2 32,0 0-23,1-1-14,-2-1 26,2 1-8,-2-1-9,0-1 8,-2-2-19,-2 1-3,1-1-34,1 2 15,0-2 28,-2 1-41,-1 1 29,0-3-2,-2 2 11,2 1-5,1 1-20,-2-1 22,0 0 5,0 2 2,-2 1 30,3 1-17,3 3-3,-1 0-7,3 0-4,2 3-9,1 0-19,0 2 12,1 0 58,0 0-27,1 1-15,2-1 5,-1 0-12,-1 1 1,-1 0-55,-2 0 40,-4 1 21,-1 1-16,-2 1 21,-2 2 42,1 0 9,-1 0 3,-3 0 74,-1 1 6,-1-2 48,-1-2-34,-3-1 42,0-1 28,0-3-102,-1 2-13,0-4-76,2 1-27,-1-3-78,1-2-71,0-1-45,4-4-22,1-2-93,-2-4-119,3-2-116,-1-6-40,3-3 20,3-1 31,1-9 85</inkml:trace>
  <inkml:trace contextRef="#ctx0" brushRef="#br0" timeOffset="95471.4607">2965 491 107,'-3'-4'163,"0"2"-25,-2-2-4,3 1-14,0 0-21,2 1-17,0 1-17,1-1-17,0 1-23,0 0-13,1-1-12,-2-1-2,0 1-3,1 2-2,-1 1 0,0 1 0,0 1 2,4-1-10,-2 1 0,3 0-1,-2-1 1,1-1-9,-1 1-9,1-1-9,-4-1-2,2 1 8,-2 0-5,-1 1 10,0 0 10,-2 1 15,-1-1 3,-1 1-5,-2 1 0,-1 1 1,1 0-1,-1 0 4,2 0 1,1 0 0,0-1-4,1-1-11,1-1-20,2 2-61,0 0-34,2-2-16</inkml:trace>
  <inkml:trace contextRef="#ctx0" brushRef="#br0" timeOffset="101596.811">7383 498 8,'2'-3'15,"0"0"7,1 3-47,0 0 29,0 0-4</inkml:trace>
  <inkml:trace contextRef="#ctx0" brushRef="#br0" timeOffset="101756.8202">7415 482 52,'0'3'42,"0"-1"-13,3-1 1,-1 1-9,1 1-3,-2 1-34,0-2-23,-1 3 14,-2-2-9,2-3 1</inkml:trace>
  <inkml:trace contextRef="#ctx0" brushRef="#br0" timeOffset="102619.8695">7459 574 7,'-1'3'14,"1"-1"-4,0 1 15,0 0-16,0 0-9,-2-2-5,2 0 1,-1-1 26,0 0 2,1 0-13,0 0-10,-3 0-13,3 0-9,0 0-31</inkml:trace>
  <inkml:trace contextRef="#ctx0" brushRef="#br0" timeOffset="105455.0317">7456 574 15,'1'0'53,"1"-1"-3,-2 1-6,1-1-3,2 1-8,-3 0-9,3 0-12,-1 0-1,1-1 0,-1 1-17,-2 0 5,0 0-7,0 1 8,2 0 25,0-1 10,-4 1 5,4 1 7,-6-1 3,2-1-32,1 0-18,-2 2-9,2-2 13,1 0-16,-3-2-3,0 1 13,2-1-4,1 1-6,0 2-11,0-1 6,-2 0 9,3-2 0,-1 0 5,1-1-2,0-2 6,-2 1-1,1 1-3,0 0 10,0 1 1,0 1 13,0 0 1,1 1 1,1-3 12,-1 3-13,0-1-10,1 1-3,-2 1 5,1-1-4,0 3-10,1-3 13,-2 1-11,1 0-1,-1 1-1,-1-1 9,-1 1-6,0-1-3,0 3 15,-2-2-7,2 2-10,0-1 7,-2 0 2,3-2 15,-2-1-1,1 0 5,1 0 3,-1 0-1,-1 0 25,0-1 8,-2 0 17,3 0 4,0-1 19,1 1 17,1 1-7,-2 0-18,2 0-40,0-2-6,-3 2-31,2 0-7,1-3-20,2 3 35,2 0-1,-1 1-24,0 1 10,1 1-21,-1 0 8,3 5-48,-4-5 56,-1 3 2,-1 0 13,-1 1 0,-1 0-12,-1-1 16,-1 0-8,0-2-6,1 0-22,-2-1-2,2 0 18,-1-2 3,2-1 16,-1 0 18,0-2 13,1 0 0,1-1-5,2-1-10,0 0-29,3 2 2,-2-2-13,0 1 9,0 1 6,0-1 5,0 3 21,-2 0-34,0 0 16,2 0-15,1 2-17,2 1 0,-1 1-1,0-2-1,-1 0 5,0-1 8,-2-1-12,0 3 8,-1 0 13,0 1 24,0 2-17,-2-2-1,1 1 25,-4-1-13,1-1 7,-2 0-15,3-2 13,-1-1-16,1 0-17,0-2 14,2-1-28,-1-1 12,0-3-10,2 2 17,0-3 16,3 3-20,-1-1 15,3 1-5,-2 0-15,-1 5 10,0-2-13,-1 2-1,2 2-3,5-2 7,0 2 19,0 1-21,0 0-1,-4 3 19,2-3-11,-3 3 23,-1 1-20,-3-3-6,-4 4 5,1-2-19,0 0 13,1-1-21,1-1 21,1-3 12,-2 1 12,2-3 0,-1-1-4,1-3-2,1-2-5,0-1 5,0-1-2,0 1 12,0 1 3,0 1 13,0 1-5,0 2 2,0 0-5,0 1-12,1 1-7,0 0 18,0 1-15,3 1-22,-3 0 1,3 2-9,0-1-1,1 2-48,1-2-27,0-1 3,-2-1-17,-1 0-18,-2 0-16,3 1 4,-1 0 35,-1-1 7,-2 0 17,0 0 20,0 0 6,0-1 16,0 0 7,-2-1 16,1 0 1,-1 1-2,-1-1 11,1 0-8,0 1 0,-1-1-4,3 1 4,-1 0 9,0-1-6,2 1 32,-1 1-7,0 0-11,0 0-5,0-1-4,-1 1 0,1 0-18,0 0-6,-1-1 11,3 1 8,-1-1 4,1 0-4,-1 0 3,-4 0 24,2 0-10,0 1-14,2 1-2,2 1 7,0 0-15,-2 0-16,0 1 8,-2-1-4,0 0-10,-1 1-1,1 2-10,-3-2-21,-1 1-40,-1-1 2,-1 0-7,0-1 2,0 1 14,2-2 26,1-4 39,0 0 12,1-1 20,2-1 14,1-1 17,0 0 5,1-2 12,-1-1-11,1 2 23,0 0 6,0 2 3,1-1-5,0 2-15,1-1 15,2 1-19,2 1-25,1 1-8,1-1-2,-2 2 17,0 1-14,-2-1-5,-1 1 5,1 0 6,-1 1-2,0 0-14,1 1 12,-1-1 11,-1 1 18,-1 0-16,-2 0 0,-3 1 8,0 1-13,-3 0-15,-3 1-13,2-2 2,-1 1-9,2-2 1,1-2 0,0 0 16,0-2 18,2-1 14,-1 2 24,1-2-8,0 1 30,3 0-11,3 1 0,0-2-38,-2 2-13,2 0 13,-1-1-25,1 0-5,0 1-29,1 1 31,2-1-8,0 0-5,1 0 21,0 1-13,3 1-2,-1 1-1,-2-1-26,-2-1-26,-4 0-19,-1 1-8,-1 3-46,-4 0-7,-3 4 14,0 0 40,-1 0-4,0-1 19,3-1 56,0-2 20,0-2 37,2-2 8,3 0 20,-4 0 46,-1-3 5,3-2-25,-1-1 0,4 2-19,1-1-18,3 1-25,0-3 26,-1 3 17,-2 0-36,0 0-10,1 3-4,3-2-15,2 2-41,-3 2-10,2 2 31,-2 1-3,-1 2-5,0 0-9,1-1-4,-2 1-6,-1 0-30,-1 2-11,-3-2-15,-4 4-10,0-4 8,0 1 16,0-1 2,0-1 17,1-2 23,2-1 42,-3-4-6,4-1-6,3-2 22,-2-2 6,2-1-6,0-3-26,2 2 23,-2 1-3,2-2-4,-1 2 6,0 0 0,2 5 3,2 0-35,0 1 31,0 2-6,2-2-12,-3 2 5,-2 3 9,3-2 10,-2 2-43,2 0 1,-1 0 7,-3 0 8,1 0-12,-7 0 9,2 0-19,-1 1 7,-4-1 0,4-1-1,-2 0 4,3 1-3,0-3 30,-2 0-3,1-2-6,-3 1 6,6-4-2,3 0-8,2-2 5,-4 0 0,-1 2 4,1-2-20,1 2 18,5 0 7,-3 2-17,1 2-11,-3 0-1,1 0 14,0 2-13,-1 0-19,1-1 41,1 1-1,-2 2 26,1-3-8,0 2-10,-1 0 18,2-1-18,-4-1-5,1 1-22,-2 0 12,-2 0 27,2-1-16,-1 0 5,0 1 2,1 0-1,2-1-1,-2 0-27,4 0 12,-2-2-9,0 1 3,2-1 20,-2 1-10,0-2 7,0 2-13,0 1-8,-1-1 16,0 2-19,-1-1 4,2 0-6,0 2 20,-1-2 4,-1 0-33,0 3-3,0-2 7,3-1-3,2 0-5,0-2-2,-3 0 28,0 1-29,-1 0 4,0 1 20,2-3 4,0 2 9,-1 0-28,0 1 40,-1-1-6,1 0-20,1-1 11,-1 0-3,0 1 15,0-1-3,-1 1-11,1 1 7,0 0-19,-4 1 5,4 1 6,2-2 19,0 0-15,2-3-1,-2 3 13,-2 0-8,-1 0-16,-1 0-39,2 0 13,2 1-11,0 1 4,0-1 13,-3 3-5,-1-3 5,-1 1 5,3-1 6,2-1 2,0 3-20,1-2 15,-5 0 16,0 0-5,-1 0 10,-1-2-16,0 0-10,-2 0 2,-2 0-40,-1 1-10,1-1-19,2-1 4,2 2 6,1 0 7,3-1 24,0 0 13,0 1 10,0-2-7,0 1 17,0-1-14,0 0-3,2-1-4,-1 1 3,1 0 8,-2 0-13,2 0-1,-2 0 20,0 1 6,0-1-1,0 1 9,0 1 1,0 0 15,-2 0-6,2 0 1,-3 0 9,1 0-14,-1 1 1,3-1 12,0 1 4,0-1-7,2 1-6,-1 0 3,-1-2-4,0 0-1,-1-1-13,-1 2 6,2 0 12,-1 0 1,1 0-3,1 0-10,0 0 8,0 0-9,0-3-5,-1 2 6,0 0 3,2-1-16,0 1-7,1 0 0,-1 0-67,1-1-32,0 1-17</inkml:trace>
  <inkml:trace contextRef="#ctx0" brushRef="#br0" timeOffset="105980.0617">7472 478 32,'0'0'59,"0"0"-17,0 1-10,1-1-2,-1 0 12,2-1-1,0 1-11,-1 0-13,1 0 1,0 1-8,-1-2-27,-1 0 9,-3-1 2,3 0 8,0-1 2,2 2-6,-1-1 16,3 1-16,-3 1-3,-1 0 0,0 0-3,-2 1 8,0 0-4,3-1 18,0 0 6,0-2-10,-1 2 0,-2-1-9,0 0 4,1 2-18,-1 0 2,0-1 9,2 0 2,-1 0 2,0-1-1,0 1-1,-1 0 3,1 0-3,-1 1 3,0 1-1,0-1-2,2 0 2,-3-1-2,2 3 0,-1-3-2,2 2-2,-1 0 5,-1 0-3,-1 0 3,0 0-7,1-2-6,2 0 3,1-2-6,0 1 15,2-1-7,-1 0 7,-2 1 4,2 0-5,-2 0 12,0 1-16,0-3 0,-2 2-5,2 0 10,-2 1 12,1-1-6,0 1 7,0 0 5,1-1 9,0 1-18,0 0 2,0 0-3,-2 1 4,2 1-2,0-1-5,-1 2 2,1-1-9,-2 0-4,2 0-6,-1 0-5,-1 0-25,0 1-47,-1 1-23,-2 1-8</inkml:trace>
  <inkml:trace contextRef="#ctx0" brushRef="#br0" timeOffset="109234.2479">7472 589 7,'1'-1'174,"-1"0"13,0-1-39,0 2-34,0-1-15,2 1-21,-1 3-24,0-2-9,-1 0-21,1 0-8,1-2-11,1 2-8,2-1 0,-2 0-14,0 0 6,-2 0 2,0 0-2,0 1-1,-1-1 0,1 0-1,-1 0 0,-1 0 4,0 1-4,-1 1 6,-1-1-4,0 3-3,-2-1-1,0 1-4,0 1 2,0 1 1,0-3 0,-2 1 4,3-1 4,0 0 7,0-2 0,1-1 6,0 0 4,2-1 6,0-1 0,1-1-1,1 0 5,-1-1 0,1 0-2,1 1-3,0 0 0,0 1-3,0-1-4,1 2-4,0 0-1,1 1-1,0 1-1,2 2-3,-2 0 0,-1 2-3,2 1-4,-1 0-5,-2 2-6,1-1-3,-3 0-3,0 0-7,-2 1 0,-2-1 14,0-2 1,-2 1-1,-2-2 5,0-1 9,-2-1 5,0-2-9,2-1 6,1-1 10,2-3 2,3-1-1,0-2 9,0 0 19,1 0 19,1-1-13,0 2 14,0 0 3,2-1-13,0 0-13,3 2-21,1 1 9,1 3-9,1 0-8,-1 2-3,-1 0-3,2 0-3,1 2 15,-2 1-15,0 0-18,-2 0-3,-2 0-19,1 2-21,-3-1-24,0 2 2,-2-1-9,-3 1-10,1 0-28,-5 0-2,1 0-1</inkml:trace>
  <inkml:trace contextRef="#ctx0" brushRef="#br0" timeOffset="110030.2934">7473 619 26,'8'-1'26,"-1"0"-12,-1 0 1,2 1-5,-2 0-6,0 1-8,-2 0 10,-2-1 34,-2 0 8,-2 2-4,-2-2 18,3 0-8,-1-1-3,-1-2 6,-1 2-42,-1 1 2,-3 3 2,4-3 29,-3 1 11,4-2-19,-1 1 50,-1 0 26,3 0-8,-2-1 10,1 0-8,3-2-19,-1 1-16,0 2-22,0-3-22,1 3-18,2 0-5,2 0-3,0 0 10,-4 0-5,0 0-10,0 0 4,-2 0 3,2 0 0,0 1-25,0 1-16,2 1 22,-2 1-2,0-2-12,0-2 10,0-1-4,0 1 26,0 0-6,-2 1-1,0 2 4,-2-3 4,-1 0 5,1 0 6,1 0 12,0-1-5,0-2 3,-1 0 31,1-2 3,1 0-13,-2-1-18,2 0-12,2 1 10,1 0-35,1 2-10,1 1 7,-2 0 8,0-1 17,4 3-15,0-1-18,0 1 9,0 1 0,1-1-27,-1 3 9,1 0 23,-3 0-9,2-1 3,-2 0 9,-2 0 35,-2 0 7,0-2-23,-1 0 37,1 0-17,-3 0-5,0 1-17,1 1-2,-1-2 17,1-2-1,0 1 64,1-1-18,2 0 11,0 2-21,2-1-16,1 1-38,0 0-43,-1 0 30,0-1-2,-2 0 3,2 1-8,1-1 37,1 2-7,-1 0-26,2 0 1,0 1-20,-2 0-1,1-2-12,-1 1 2,-4-1-10,1 0-14,-2 1 24,0 1 13,0-1-1,0 2 5,0 0 19,-1-1 13,1 1-7,-2-3-5,3 2 3,-3 1-3,3-3-4,-1 0 0,-2 1 0,4-1 0,-3 0-2,0-1-7,2 1-7,0 0-4,-1-2-15,0 1-24,0-1-36,1 2-52,1-1-59,0 1-88,0 0-34,0 0-4,-2 1 25</inkml:trace>
  <inkml:trace contextRef="#ctx0" brushRef="#br0" timeOffset="111014.3497">7583 1717 138,'0'0'164,"2"2"-38,0-2-54,0 0-35,0 3-20,-2-3-10,0 0-3,1 1-2,-1-1 1,2 1-3,1-1 0,-2 1 0,0 0 7,-1 0-10,0 0-21,-2 0 1,1 0 7,-1-1-5,2 1-18,2-1-1,-1 0 11,0 0-2,0 0-14,-1 0-9,0 0-6,0 0-29,0 0-8</inkml:trace>
  <inkml:trace contextRef="#ctx0" brushRef="#br0" timeOffset="111837.3967">7597 1725 41,'-3'-2'56,"3"1"-5,-2 1-1,1-3-4,0 3-5,1 0-3,0-2-2,0 1-8,0 1-10,-1 0-4,2 0-3,-1 0 14,0 0 0,0 0-15,0-1-19,0 0-5,0 1 4,0 0-10,0 0-4,2 0 1,-3 1 26,1-1-2,1 0 3,1 0-3,-2 0 3,3 0 15,-3 0-1,0 0 12,1 1 4,-2 0 1,1 1 5,0-2-6,0-3-1,2 2-8,0 1-12,-2 0-5,0 0-5,0 0-6,1 0 0,-1 0 11,1 0-7,0 0 11,-1 0-14,0 0 11,0 0-11,-1-1-9,1 1 7,1 0-8,-2 0 13,1 0 0,-1 0 4,1 0-2,0 0-1,0 0-4,1-1 0,0 0-1,-1 1 0,1 0 3,-1 0 0,1 0 7,1 0 8,0 0-9,0 0-7,0 0-1,1 0 1,-2-1-13,1 0-1,0 0 14,-2 1 7,0-1-6,0 0 17,-1 1 20,0 0 5,0 0 10,0 2 20,1-2 11,0 1-9,2-1-4,-2 0-11,0 0-18,-3 0-32,0 0 3,0-1 0,2 1-4,1 0 4,0 0 24,-1 1 20,1 0-11,1 0 18,0-1-2,-1-2 4,0 1-21,0 0-10,-1 1 12,0 0-9,0 0 15,1-1-6,0 1-3,0-1-15,0 0-4,-1 1-7,0 0-35,1 1 12,0-1 8,1 1 17,-1-1-22,-1 0 11,1 0 13,0 0 24,0-1-23,2 0-22,-1 1 40,-1 1-32,0 0-9,0-1-39,0 0 2,0 0 8,0 0-26,-1 0 1,1-1-6,1 0-6,-1 1-7,0 0 6,-1 0-16,1 1 3,1-1 8,0 0-1,0 1 14,0-1-3,-1 0-3,2 0 8,0 0 7,-1-1-2,1 2-5,0-1 5,-1 0 15,-1 0-18,1-2-3,0 1-7,0 1 5,1-2-18,-1 2-47,-1 0-14,0 0-9</inkml:trace>
  <inkml:trace contextRef="#ctx0" brushRef="#br0" timeOffset="115845.626">7491 476 60,'0'0'121,"0"0"-19,-1 1-14,1-1-16,-2 0-16,0 1-8,-1-1-11,2 0-10,1 0-12,1 0-1,-1 0 3,0 0-4,0 0-12,-1 0-5,-1 1 4,2 0-9,0 1-2,1 1-9,0-1-5,-1 1-2,0 0-11,0-1 0,1 1-2,-2 1-14,0-2 5,0 2-28,-1-1-26,-1 0-15</inkml:trace>
  <inkml:trace contextRef="#ctx0" brushRef="#br0" timeOffset="116604.6694">7488 556 15,'1'0'122,"0"0"6,-1 0 5,0 0-9,0 0-2,-1 0-6,0 0-12,1-1-19,-1 1-11,0-1-9,1 0-13,0 2-10,0 0-13,-2-1-9,1 0-12,-1 0-4,1 0-3,1-3-9,2 0-3,-1 2 1,-1 0 6,0 2 2,0 1-1,1-1 8,-1 0 3,1 0-1,1 0 7,-2-1 5,2 0-5,-1 0 11,-1 0 7,4 0 2,-4 1 1,1-1-7,-1 1 7,-4 0-17,2-2-2,0 2-21,-2-2-6,3 0 3,2 1 0,0 0 2,1 0-9,0 0 8,-2-1-10,0 0-3,0 0-5,0 1-1,0-1-10,0 0-11,0 0-6,1 0-11,0-3-8,-1 1-11,1-2 4,-1 2 10,3-1 4,-3 1 13,1 0 9,0 0 11,0 2 7,0-1 8,0 1 12,-2 1-2,0 0-8,1-1 2,0 1 5,0-1-3,-1 1-15,0 1 9,0 0 12,-2 2 0,3-3 3,-1 2 1,1 0 10,-1-2 0,1 1-3,-1-1 8,1 0-11,0-1 4,1 0-5,-1-1-4,1 1-5,-1-1-8,-1 1 9,2-1-5,-1 0 6,1 1-2,-2 0-9,1 1-14,-1 0-19,1 0-30,0 0-37,-1 2-17</inkml:trace>
  <inkml:trace contextRef="#ctx0" brushRef="#br0" timeOffset="118279.7652">7459 510 48,'-3'-1'98,"-1"-1"-30,3 1-24,1-1-15,1 0-14,1-2 0,0 1 4,-2 0-3,0 1-11,0 2-29,0 0 19,0-2 3,3 1-2,-2 1 6,2 0 2,0 1 27,-3 1-18,3 0 4,-1 2-1,0 1-2,0 0 1,-1 1-2,0-2 6,-2-1-8,0-2 9,-1 2 3,1-2 18,-1 1 23,1 0 5,0-1 10,-1 1 0,-2-2-8,-1-1 6,0-1-42,-2 0-11,0-1-10,1 2 5,-1-1 18,3 1-37,0-1 33,-1 0 24,2 0 14,2 0 3,-1 0-14,0 0 17,2 0 3,0-1-45,2 0-6,0 2 8,0-2-18,2 0-13,-3 1-19,4-1 20,0 1 19,0 0-41,-2 2 3,0 0 13,2 0 5,2 0 1,-3 0-42,4-1 22,-2 1-4,-5 0-14,2 1-6,-3 2-3,0-1 9,-2 0 4,0 2 1,-2 0 9,-2 0-8,1 1 2,0 0 13,2-2 4,-2-2 12,2 2 23,-1-3 20,-1 0 9,0-2-15,2 0-14,0-1 3,5-2-19,-4 2 6,4-3-10,-1 2 2,-1 0 11,5-1-26,-3 2-12,1 1-27,-1 2 5,-1-1 3,1 0-18,3 2-11,0 1-5,1 0-3,-3 2-27,2-1-25,1 0-14,-3 1 8,2-2-17,-4 3-33,-1-2-8,-1 1 4</inkml:trace>
  <inkml:trace contextRef="#ctx0" brushRef="#br0" timeOffset="119862.8558">7432 534 78,'-2'0'85,"2"2"-32,-2-2-20,1 0-24,2 0 9,-1 0-12,3 0-20,-2 0 4,0 0 4,-1 0 9,0 0 3,0 0 0,0 1 9,0 0-6,0-1-4,0 0-3,0 0 2,0 0 0,0 1 106,-1-1-60,1 0 15,0 0 9,0-1 1,1 1 10,1-1 3,0 0-13,-4 1-17,0 0 13,2 0-15,2-2-14,0 2-42,-1 2 9,-2-2-3,-3 0-23,1 0-2,0 0-27,1 0 31,2 0-15,2 0 12,-1 0 1,1 0 12,-4 0 14,2 0-8,0 1 6,-1-1-16,2 0-11,-1 0-6,0 0 14,2 0-7,0 0 6,-1-1 10,-1 2 6,2 0-7,-2-1-15,2 0 18,-1 0-5,0 0 0,-2 0 13,2 0-1,1 1 10,-2-1-13,2-1-10,-1-1-9,-1 2-8,2 0-4,0 0-3,-4 0 11,1-2-1,-1 1-7,2 1 3,-1 1 9,0 1 12,1-2 0,-1 1-4,2 0 11,1-1 6,-2-1-2,0 0 2,0 1-22,0 0 18,1 0 4,-1 0-13,0 0-8,-1 0-7,0 0 33,-1 1-14,0 0 7,2-1 28,0 2 11,-2-2 6,3 0 21,-3-1 5,2 0-3,1-1-9,1 2 21,3 0-11,-2 0-31,0 0 1,-3 1-1,-1 0 0,-1-1-36,-1 0 0,3-1-2,0 1-3,0 0-6,0 0-16,2 0 6,-3-1 16,1 1-7,1 0 6,0 0-1,1 0-4,-1 0 4,-2 0-22,-1 0 14,2 0-19,-2 0 0,2 0 11,-1 0 1,2 2 12,0-2-17,0-1 12,-1 0 10,-2 1-29,1-3-10,1 3-9,0 0 3,1 0-9,-1 0-19,0 0 12,0-2-9,2 2-1,-2-1 4,2 0 3,-2 1 2,0 0 7,0 0 23,-3 1-2,1 0-5,2-2 12,-3 0-1,2-1 4,0 1 2,1 1 31,1 1 4,0-1-7,-1 1 3,0 0-3,-1-1-4,0 0-32,0 0 13,-1 0 1,5 1 9,-1 0 6,0-1 0,-1 0 10,-2-1-11,2 0 4,0-1-1,3 1-5,-3-1 0,-1 1 13,0 1-8,0 0-1,0 1 3,1-2 8,0 1 4,0-1 1,1 0 10,0 0-2,0 0-3,-2 1 7,0 0-2,0 0-5,-2 1-2,2-1 0,0 2-6,1-2-10,1-1 3,-2 1 9,0-2 1,0 2-7,-1 0 16,-1 0 0,2 1 12,-4 0-27,3-1 8,-1-1 34,1 0-8,1 1 10,1 0-24,-1 4 19,0-2-15,-1 0-24,1-1-8,0-2-12,0 0 21,3 1 14,-1 0-13,-1 1-5,1-1 23,-2 1-24,1 0-8,-1-3-24,-1 1 6,-1 1 14,-1 0-17,1 0 23,2 1 1,-1 0-13,1-2 12,0 1-5,1-1 4,-1 1-5,0 0 2,0 1 16,-1-1 1,1 1-2,1 0-6,0-1 12,1 0 16,-2 0 21,0 0 5,0 0 7,0 0 15,0 0-16,0 1-36,1 0-10,0-1-1,1 0-1,-1 2-16,0-4 0,-3 2 21,2 0 3,0-1-10,0 0-19,2 1-9,-1 0 2,0 0 13,-1 0-6,0 0 2,0 1 3,2-2 19,-4 1-6,-1-1-42,0 0 2,-1 1 9,3-2 17,0 1-4,-2 1-4,1-1 28,2 0-19,0 0 5,1 2-11,-1 1-4,0 1 10,-1-1 20,2-2 49,-2 0-46,2-1-19,0 2-20,-2 1-39,0-2-66,1 0-84,-1-1-19,2-2-36,2 2-56,-1-1-12,-1 0 22,-1 2 28</inkml:trace>
  <inkml:trace contextRef="#ctx0" brushRef="#br0" timeOffset="123683.0743">7496 506 109,'0'-1'143,"-1"0"-29,0 1-13,1-2-1,0 1-20,0-1-13,1 2-22,0 0-1,0 0-7,1 0-6,-3 2-11,0-1 12,0-1 28,1 0 1,0 0 6,-1 0 4,0 0 10,1 0 0,0 0-15,-3 2-28,2-2 10,0 0 0,0 2 4,0-2-21,2 1-7,-1-2 19,0 1-22,0 0-24,-2 0-20,1 0 17,0 0-7,2 0-6,1 0 8,-1-1 8,0 0-4,-1 1-5,-1 1 16,1-1-27,1-1 2,-2 1 0,-1-2 20,-2 4-6,0-2-16,3 0 18,0-2-11,1 1-11,-3 1-24,3 1-9,0 1-2,0-1 4,2 0-9,-2-1 8,-2 0-1,4 1 7,0 1-2,1 0 1,0 0 16,-1 0-9,-2-1-5,1-1-3,0 0 6,0 0 1,1 0-10,-1 1 23,2 1 15,-3-2 23,-1-2 17,-1 1 7,2 0 13,0 0-1,0 1-5,0 1-15,0-1-1,0 0 5,0 0 3,0 0-2,0 1 73,0-1-87,0 0-2,0 0-4,0 0 1,0 0-2,0 0 3,0 0 7,0 0 7,0 0 14,0 0 16,0 0 21,-1 1 13,1-1 8,0 0-4,-2 0 2,0-1-14,-1 1-16,0-1-17,3 0 0,-2-1-2,1 0-12,-3 0 2,1 1-7,1 2-4,0 1 0,0 0 9,1-2-9,2-1-4,-1 0-1,2 0 5,-2 2-8,0-1-4,4 0 42,-3-1-18,-1 0-11,-1 0 0,-3 1-18,1 1 17,3-1-42,3 0-15,0 1 37,-2-1-1,-1 0 24,-2 0-35,-2 0 5,3-1 35,1 1-24,1 1-33,2 0 17,0 1 8,-4-1 9,0-1-16,0-1 7,0 1 29,3 0-38,-2-1 12,1 2-14,-2-1 7,1 0-6,0 0 7,-1-2 25,3 1-12,-3 0 4,1 2 32,1-1-14,-2 1 13,1-1-52,-1 1 1,0 0-1,1-1-32,-3 0 48,3-2-39,0 2 45,-1-1 12,2 4-6,-4-1 17,2 0-24,-2-1 8,3 1-32,-3-2 8,1 2-2,0 0-20,1-2 7,1 0 0,0 0 72,1 0-32,-1 1-25,-1-1 14,-1 2 0,-2-1-10,1-1-36,0 2 15,2-2 32,1 1 13,-3 0-5,1-1 13,-1 0-7,1 0-12,0 0 4,0 2-24,2-2 6,-1 1 1,-1 1-2,-1-1 14,-1 1-14,1 1 32,-1 0-12,3 0-6,-22 14 28,20-15-34,-1 1 0,1 0-4,0-2 2,0 2 6,0 0-6,-1-1 0,1 0 0,1 1-2,-1-1 1,1-1-6,1 1 16,0 0-4,2-1 17,-1 1 32,-1 0-22,-2-2 5,0 1-45,1-1 13,1 0-7,-1-1-26,1 1-7,0 1 6,1-1 27,-2 2-9,0-1 3,2 1-6,0-1 1,0-1 5,0 2-1,0-2 20,-1 3-11,-1-3 14,2 2 24,-3 1-17,-1 0 24,1-2-34,-2 2 2,-1-1-11,1 0 8,0 0-18,2 0-10,-1 0 26,0 1-20,-1-2 22,-2 2-10,0 0 20,-1 0-26,3 0-8,-2 0 25,-1 0-34,0 0 15,-2 1-1,3 0 43,-2 0-15,1 0 0,-2-1 48,-1 0-36,1-2 12,-1 1-42,2 1 0,-1-1 37,3 2-58,-1-3 16,2 0-21,0-1 25,0 0 0,0-1-36,0 1 27,1 0 0,1 2 13,2 0-28,-2-1 6,3 0 50,-3-2-54,0 1 9,1-1-6,1-1 28,-1 2-3,3-1-47,0 1 40,-1 0-1,-2 0 8,2 0-1,-2 0-1,0 1 3,-1-1-12,0 2-6,-1-1 5,1-1-7,-1 0 1,-1 0 16,0 1 41,-2 0-15,-1-1-9,-4 1-11,4 1 3,-1 1 9,-1 1-48,-1 1 14,-2-4-17,0 1 27,-1 2-24,1-2-21,-1 1-7,1-1 22,-2 2 28,2-1 23,-1 1 8,0 0 2,0-3 46,0 3-38,2-2 3,1 0-52,-1 1 5,-1-1-9,0 1-17,-2-2 8,1 1-10,0 0 16,0 0 23,2 0-13,1 1 7,-2-1 3,-1 0-7,-1 0 0,1 0-16,1 0 0,0 1 10,-1-1 10,2 0-6,-2 1-15,-2 0 9,1 0 1,-3 0 2,2 1 4,0-1-8,0 0 44,3 0-21,-3-2 5,1 2-28,-2-1 21,-1-1 3,3 2-11,-1-1 5,3 1-26,0-2 19,-3 2-15,2-1 9,-1 0-25,-1 1 18,2 0 33,1 0 0,-2-1-14,2 0 12,-2 0 5,1 0-5,3 0-11,0 1 5,-2-1-1,2 1-4,0-2 1,-2 1-4,2 1 1,-2-1-3,-1 1 0,3 0 3,-4-1-17,1 0 4,0 0 16,0 0 2,-2 1-10,1-1-8,-1 2 14,-1-1-27,2 0-2,-1 0 22,1 0-2,2 0 6,-3 2 14,0-1-1,-1 1 0,-2 0-22,0 0 8,0-3-15,1 3-12,0-1 17,3-1 13,-2 2 0,2 0 7,-2-1-11,2-1 17,-1 2 0,1 0-21,0-1-2,1-1-18,-1 2 31,0 0-12,-2 0 9,1-2-12,-1 1 1,2 1 18,-1 0-4,2-3-2,0 2-4,0-1 13,1 2-3,0-2 11,1 0-29,-2-1 7,2 1-12,1-2 2,-3 2 0,3 0-18,1 1 31,-2-3-14,3 1 18,-1 0 12,2 0-3,-1-1 6,2 1-33,-2-1 14,1 0 4,-1 1 2,0-1-6,1 1 2,2-1 37,0 0-14,0 1-34,2-1-19,-1 1 34,0-1-14,1 1-3,-1-1 14,0 0 15,-2 0-16,-2 3 2,2-3 5,-1 1-22,1 0-2,-1 1 7,0 0 9,0 0-23,-1 0-7,3 0 0,-1 0 9,-1 1 12,2 0 4,-3-1 2,2 2 27,-2 0 10,0-1-17,1-1-16,0 2-12,0-1-1,0 1-11,-1-1-19,0 1 12,1-2 14,2 1 24,0 1-7,0 0 6,0 0 37,0 0-15,1-1-2,2 0-22,-2-1 6,1 0-6,2 0-9,0 0 0,-2-1-15,2-1 12,0 1-4,0-2-4,1 1 0,2 0 2,-3 2 8,1-1-35,-1 0 20,0 1 4,1-1 40,0 1-15,-1 1-27,0 1 8,-2 0 3,-1 1 17,-1 0-40,-1 0 18,-1 0 13,0 2 21,0 1-12,-1 1-16,-2-2-13,2 1 7,-1 1 14,0-1 8,0-1-6,2-1-2,-1 1 10,0-2-9,0 0-2,2 0-1,-1-1-4,-1 1-3,2-2 2,0 1 1,0 0 1,2-1-2,1-1 3,0 0 1,0 0 0,2-1 0,-1 1-2,1-1-16,0 0-8,0 2-1,0-2-1,-2 1 13,2 0 7,-3-1 19,1 1 7,-2 1 1,0 1 3,0-1-13,1 0-7,-3 1-2,2 1 0,-1-1 0,-2 0-4,0 0 8,-1 1-5,0 0 7,1-1-15,-1 1-2,1 0-4,3-1-3,-4 2 16,1-2 0,1-2 11,0 2 21,0-1-10,1 1-14,-1 1-7,0 0 0,0-3 15,-1 2-3,2-1-6,-1 1-4,1-2-7,1 1-1,0-1-5,-2 1-16,1-1 34,1 2 2,0-1-14,0-1-26,1 0 7,-1-1 0,1 0-8,-1 1 12,1-1 17,-2 0 25,1 1 0,0 0-31,-3 0 3,2 0 0,-2 0 6,0 0-7,0 0-4,-2 0 26,-1 1-1,0 0-4,-3-1-7,0 2 9,-2-1-10,2 2-1,-2 0-2,0-1-3,-1 0 11,1 2-16,-1-2 3,0 2 9,-1-2 2,0 2-1,-1-2-12,2 0 7,-2 1 17,1 0-7,-2-2-8,1 2 2,1-2-6,2 2 8,-2-2-16,4 1 0,-1-2 2,1 2 3,-1-1 18,2 1-13,-1-2-3,2 2 3,0-1 5,0-1-5,2 2-12,0 0 5,-1-1 16,2-1-11,-2 1 5,2 1 2,-3-1 7,1 0 3,0 1-15,-1-1 6,1 1-11,0 0 4,-1-1-8,1 1-4,-1 0-1,1 0 15,0-2 2,3 3 0,-1-1-2,2-2-1,-1 2 9,2-1-15,-1-1 3,2-1-4,2 1 0,-1 0 3,0-1 1,1 0-6,-2 0 6,0-1 8,1 1 4,-3 0 0,2-1 14,-1 1 5,-1 0-9,2 1 4,-4 0-5,0 1-5,0 1-16,1-1 1,-1 0-3,0 0-6,1 1 11,-1-1 5,0-1-7,-2 2 13,0 1-2,2-3-6,1 3-16,-2-4 3,2 2 12,0-1-13,-2-1 8,0 1 2,0 1 7,1-1-5,-1 2-13,2-2 5,-1-1 1,2 0 2,-1 1 8,2-1-2,0-1 1,2 0-15,3 0-6,-1-1-22,3 0-57,3-1-95,3-2-112,0-1-85,3-3-49,-1-2-5,0-6 33</inkml:trace>
  <inkml:trace contextRef="#ctx0" brushRef="#br0" timeOffset="124354.1127">4970 1029 52,'-2'2'48,"1"1"-13,1 0-8,0-1-7,0 0-9,-1-1-6,0 1 14,-1 1 14,0-1 0,0 2 4,-3-1 1,0 2-12,-2 2-7,-1-2-17,-1 2 11,-1 1-11,0 2-19,-1 1-17,1 1-34,-2 0-33,0 2-28</inkml:trace>
  <inkml:trace contextRef="#ctx0" brushRef="#br0" timeOffset="124675.131">4536 1438 14,'-15'10'70,"-1"0"4,0-2 13,1 0-7,0 2-7,0-2-21,0 1-5,3-2-13,-4 1 4,1-4-15,0 2 9,1-1-13,1 1-2,0-1 2,4 0-10,-2-3 15,2 3 1,1-2-2,1 0-7,1 1-5,1-2 1,-1 1-14,1-2-15,0 1-1,2-1-15,0 0 6,2 1-19,0 1-6,1-1-10,0 0-36,0-1-9,-2 1-34,1-1 3</inkml:trace>
  <inkml:trace contextRef="#ctx0" brushRef="#br0" timeOffset="125940.2034">4207 1421 49,'16'-6'56,"4"0"-10,-4-1-7,0 0-5,0 2-1,-1-2-7,0 0-3,-2 3 4,0-2-2,0 1-4,-2 0-1,2 3 1,-2-1-4,0 0-3,-2 1 1,1 0 8,0-1-1,-2 2 0,1-2 2,1 0 0,-1 0-1,2-1 2,0 1-3,-1 1 9,0-1-6,-1 1-4,2 0-1,0-3-9,1 2-1,0-1-18,3 0 13,0 0 4,-2 1 9,1-2-4,-1 1 3,0 0 4,1-1-5,-1 0-5,3 0-12,-2-2 5,2-1 14,0 2-10,0-1-1,-1-1-3,1 2 1,-2-1-4,2 0-11,-1 1 1,-1-1-9,2 1 12,-1 0 2,-1 0 3,1 2 0,-1-2 9,0 1 12,0-3-1,0 2-5,1-2-6,-1 1-1,-1 1-7,0 0-1,1 1-8,-3 0 2,2 1 4,-1 1 4,1-2-1,0 4 0,-2 0 2,3-1-2,-1 2-3,0-2 3,1 1-2,-1-1 2,0-1 0,1 2 0,0-2 5,0 0-5,1-1 0,-1 1 2,0 0-2,0 1-12,-1-2-13,0 1-7,0 0-4,0-1-24,-2 1-30,0-1-54,-4 1-18,-1 0-14,-3-1-5</inkml:trace>
  <inkml:trace contextRef="#ctx0" brushRef="#br0" timeOffset="126826.2541">5142 928 26,'3'-4'79,"-2"0"-26,2 1-19,0-2-16,1 1-7,-2 1-3,1-1 2,-1 0-3,2 1-1,-1-1-1,0 1 3,0 0 9,1-2-8,0-1 15,2-1-9,2 0 9,-1-3 6,3 0-6,-1-1 3,1-1-8,0 0 9,0-1-11,0 2-3,-1 1-7,-2 3-2,0 0-1,-1 2-3,0 1 0,-3 1-1,2 0 4,1 2 8,-2 0 15,-1 1 19,-1 1 31,0-1 31,-1 1 32,-1-1 29,-1 3 35,-1-3 25,2 2-13,-2-1 29,2 0-14,-2 0 9,1 1 17,-4 1-10,1-1 15,2 3-32,-2 2 4,1 1-58,0 2-47,-2 1-33,0 2-9,-1 1-1,1 2 16,-2 0-3,-1 1-11,1 1-10,0 2-25,0-1-8,0-1-52,-2 0 8,1 2-12,-1-4 8,1 0 10,1 0-17,2-1 21,-1-3-2,1 0 13,0 1-21,-2-4 4,4 0 8,-1-2-22,1-1-3,-1 1-14,-1-2 31,0-1-67,1-1 20,-1-1 21,2 3 8,-1-3-5,3 2-14,-3 0 39,1 1-64,-1-1-13,1 1-25,0-1-66,2-1-50,2 2-54,-2-4 5,1 0-21,0-1-13,0-2 8,1 0-32,1-5-13,0-1-72,0-2-31,1-1 12,-1-1 55,0-2 80</inkml:trace>
  <inkml:trace contextRef="#ctx0" brushRef="#br0" timeOffset="127254.2785">5136 1009 21,'-3'-7'224,"-3"0"42,1 0 37,0 0-34,-1-2 3,2 1 2,-2 0-6,1 1 9,0 0 20,0 2 20,0-1-1,1 1 42,2 1-20,-1 0-45,1-1-56,2 3-62,-2 2-74,-1-2-67,3 2-10,-2 0 2,2 0-19,0 2-35,2-2 29,0 2-10,1 3 21,2 0-9,0 2-4,2 1 15,1 1-6,1 1-6,2 2-21,36 40-8,-34-37 29,1 1 5,0 0-2,0 1 5,1-1 1,-3-1 0,3 0 1,-4-1 0,-1 1-1,1-3 2,-1-1 8,-1 0-3,-2-3 1,-1 1-15,-1-4-11,-2-1 14,1-1 6,-1 0 4,-2-1-20,2 0 25,-3 0 41,0-2-52,2-1-36,0 0-66,-2-1-56,-1-1-119,-2-2-140,-1-2-72,1-2-87,3-1-80,-3-3 2,3-1 61,0-2 93,-2 1 90</inkml:trace>
  <inkml:trace contextRef="#ctx0" brushRef="#br0" timeOffset="127638.3005">5320 898 1,'-2'-9'205,"1"-1"9,1-2 7,1 1-86,0 0-15,-1 2-20,1 0 28,-1 1 3,0 3 20,0 1 7,-2 2-21,1 2 7,-1 2-29,-1 3-13,-1 4-10,0 3 0,-2 5-3,-2 3-8,-3 1 31,-1 5 61,-2 0 52,-1 0 40,-3 2-3,0-1 20,0 0-32,-1-1-42,3-1-76,1-1-47,1 0-5,1 0-41,1-2-14,2-3-26,1-3 27,1-3-15,2-1-25,0-2 16,1-1 12,1-2-7,3-1-30,-1-2-12,0-1-25,1-2-39,-1 1-42,1-2-39,0 2-41,0 0-29,1-1 7,1 0 9,0 0-4,0-1-10,1-2-20,-1 1-42,-1-4-37,0-1-59,0-3-7,-1-2 32,0-2 61</inkml:trace>
  <inkml:trace contextRef="#ctx0" brushRef="#br0" timeOffset="127908.316">5040 1027 175,'-3'-10'316,"-5"-13"718,8 17-796,-2 1-28,0 1-32,1 1-26,0 0-27,2 2-40,0 0-29,3 2-36,-1 1-6,4 1-9,0 1 5,2 3 13,0 0 3,3 3 34,-1 0 31,3 1 16,1 2 33,0 0-3,0 1 6,2-1-3,0 1-39,1-1-11,2 0-59,0 1-27,2 0-70,-2-1-64,1-1-89,0 0-154,-4 1-140,-1-2-65,-4 1 13,-6-4 20,-2-1 76</inkml:trace>
  <inkml:trace contextRef="#ctx0" brushRef="#br0" timeOffset="129721.4197">5222 902 32,'-4'-8'119,"4"3"-25,-1-1 6,0 0-1,0-1 3,1 0-5,0-1-17,2 1 10,-1 0 2,0-3-1,1 4 19,-1 0 5,2-1 11,-2 1 16,-1 1-6,2 0 28,-4 1-31,2 0-20,0 2-9,2-2-33,-1 2-18,0-1-39,1 1-8,-2 0 2,2 1-8,0-1-4,-2 1 6,-1 1-10,1-1 21,1 1-5,-1-2-3,2 0 25,-1 1-14,-1 0-5,2 0-21,1 1-10,-1-3 12,2 1-22,0-2-7,-1 1 41,0-1-7,-2 3-11,0-2 1,-1 2-3,0 0 36,1 0-45,0 1-18,-2 1 35,1 1-5,-2 6 1,0 1-17,-4 6 45,-1 2 51,0 2-19,-2 3-19,1 2-4,1 0 1,-3 2-33,1-1-19,-1 0 4,2 0 16,-2-2-6,3 0 13,2-2-27,0-2-39,0-2-32,2-3-36,-1-2-34,1-2-52,0-3-4,3-2 5,0-5-48,0 0-2,0-6 23,-2-3 24</inkml:trace>
  <inkml:trace contextRef="#ctx0" brushRef="#br0" timeOffset="129994.4353">5109 973 63,'-2'-7'195,"0"2"29,1-2-30,0 1-6,1 1 6,0 2 2,1-1-19,-2 1-18,0 0-25,3 3-25,-1 0-43,5 1-27,1 3-3,-2 1 3,5 1-14,-2 2-18,2 2 10,1 0 6,0 2-4,3 0-10,0 2-9,3 1 22,-2 2-8,0 0-6,0 1-7,0 1-26,1-3-14,2 1-108,-1 3-42,-2 0-68,-1-1-77,-3-1-19,-3-3-2,-2-1 72</inkml:trace>
  <inkml:trace contextRef="#ctx0" brushRef="#br0" timeOffset="132422.5742">3014 1924 18,'-4'-1'47,"2"-1"-10,-2 1-2,-2 0 0,0 1-3,0 1 0,0 1 3,-1-1 17,1 0 7,-1-1 6,1 0 12,1 0 9,-3 0 12,3 3 17,-2-3 14,4 2 24,-1-2 12,0-2 5,1-1-14,2 2-26,1 0-24,1-2-41,2 1-25,1 0-20,2-1-11,2 1 12,2-1-7,2 0-10,0 1-3,-1 1-1,0 1 2,0 0-19,0 0 2,-3 0 15,0 0-2,-2 1 9,1 0-7,-4 1 0,-1 1 10,-3-1-12,-2 3 0,-2 0-11,-2 2-1,0 2 7,-4 0-8,-1 0 8,-1-2 4,1 1 10,-1-4 13,1 0 10,2-1 17,-1-3 17,2 0 9,0-2 4,1 0-3,3-4-10,-1 2-16,3-4-16,1 2-11,4-2-13,0-1-11,3 1 3,1-1-3,2 1-2,2 1-10,-1 2 7,1-1 16,1 0-8,1 3 4,0 1 6,0 2 2,-2 0 0,1 0-14,-1 3-8,-4 0-4,0 2-9,-2 1 5,-3 0-5,-1 2 6,-4 2 6,-1 1 0,-3 0 8,-3 1-1,0-1 4,-1-2-2,0 0 2,-1-3 2,2-1-2,-2-2 3,1-3-1,0-2 3,1-3 1,2-2 2,1 0 0,0-1 4,2-2-5,0 2 0,2-3-2,2 3 0,2-1-4,3 0 4,2 1-4,2-1-12,4 0 3,4 1-1,1 0 1,1 1 1,1 3 7,1 0 5,-1 2-11,0 1-6,-1 3-12,-2 0-16,-2 2-12,-1 2 3,-6 2 7,-2 1-4,-4 3 4,-2 2-8,-5 1-12,-1-1-16,-4 3-18,-1-2-4,-2 2 0,0-2 11,-1-1 15,1-2 18,-1-2 18,2-2 11,1-1 12,1-3 3,2 1 6,-1-4 6,2 0 4,1-1 4,2-1 6,2 0-3,0-2 4,2 0 4,0-3-3,2 0-3,4-2-4,-1-1 6,2-2-2,-1 1 3,3-2 8,-2 0 14,0 0 5,-1-2 22,0 3 7,-2-1 2,2 2-6,-1-1 8,-2 1-5,0 0-14,-1 1-3,0 0-4,0 1 6,0 1-14,1 0-4,0 1-4,1 3-16,-1-1-2,0 2 3,2-1-16,2 3 2,0 0-7,2 0 14,0 3 4,-1 0-21,0 2 7,-1 1-10,0 0 23,-1 0-16,0 0-13,0 1 4,0-1-11,-1 1-12,1-2-69,-1-1-46,0-2-64,-3 0-83,0-2-67,-2 3-18,1-3 21,-2-3 51</inkml:trace>
  <inkml:trace contextRef="#ctx0" brushRef="#br0" timeOffset="133943.6612">3108 2055 161,'-7'-2'172,"0"0"-23,1 2-13,-3-3 13,0 3 1,2-1 0,-1-2-4,1 0-13,0-1-13,1-2-32,0-1-5,2-2-18,0-4-14,3-2-6,1-2-10,1-4-10,3-1-9,-1 0 0,3-2-6,1 3-2,0-1-6,0 4 0,1 2-4,-1 2 17,0 4-12,2 3-3,-1 3 3,0 5-2,1 3 1,-1 6-21,1 3 12,-1 1-5,-1 3 2,2 2 2,-1 0 4,1 3 5,-2 0 5,3-2 1,-3 1-3,1-4 3,-1-1 0,0-3-7,0-3 2,-3-2 5,-1-4-3,0-4 2,-1-4-3,0-6-3,0-5 7,-1-5-4,1-2 1,-1-3 7,0-3-4,-1-1-1,0 1 2,-1 1 12,0 5-6,2 1-6,0 5 1,0 4 0,1 3-6,3 5-3,0 4 6,4 4 9,-1 6 17,0 3 11,-2 3-13,2 3-2,0 0-1,-1 3-7,1 0-14,-1-2-10,-4-1 10,1 0 3,0-5-2,-2-1-7,-2-3 5,-2-3 26,0-5-10,-3-2-14,1-6-16,1-5 12,0-6-2,-1-4-22,1-4 12,1-3 21,0 0 7,1 2-2,-1 3-1,1 3-3,0 5-13,2 5-4,0 6-3,-1 4-4,3 5 4,-1 6 2,2 5 12,0 4 0,0 4 24,1 1-9,0 0-10,1-1-4,-1-1-6,0-1 2,-1-3-16,-1-3-5,-2-4 17,1-3 8,-1-6-3,0-3 5,-1-6 12,2-6 19,-1-7-19,1-7 1,0-4-8,3-5-16,0-2-14,-1 0-4,2 6 7,0 3-4,-1 7 12,0 6-8,-1 8 12,1 7-6,0 7 11,1 7 2,-1 7 4,0 3 16,1 3-2,-1 2 3,0 0-8,1 0-7,-1 0-5,1-3 1,-2-3-3,0-4-5,0-4 1,-1-3 4,-1-3 2,-1-6 3,1-6-1,-2-6 1,1-6 10,-1-7-9,2-5 9,0-4-15,0-2-4,1 3-11,0 1-11,2 3 3,-2 7-6,2 4 6,1 5-1,2 5 17,2 5 1,0 5 17,2 3 0,0 4-1,2 0 11,2 2 14,-1 0-13,0-2-13,-1 1-12,-1-2 8,-2-3-13,-1-1-20,-4-4 22,1-3 0,-2-6 16,-3-2-7,-3-6 16,-3-4 1,-2-3-20,2-2 9,-2-3-19,2 2-2,-1 1 6,2 5 15,1 2 1,0 4-7,1 6 2,2 4 9,1 5-5,2 5-5,1 1-2,1 4-13,2 0 15,2 1 7,-1 0-17,1 0-15,-1-2-3,-1-1-3,2-2-18,-3 0-23,1-3 8,-2-5 12,0-2 17,-1-6 7,0-4 7,0-5 11,0 1-8,-1-2-3,1 1 1,-2 3 25,0 1 10,-2 4-4,-1 3 3,0 3 8,1 4-18,0 4-32,-1 2-24,3 2-70,0 0-111,2 1-140,-1-2-78,2-1-31,-3-5 1,0-7 58</inkml:trace>
  <inkml:trace contextRef="#ctx0" brushRef="#br0" timeOffset="134988.7209">6757 1823 55,'-5'-3'53,"-1"2"-20,2-3-7,-2 0-7,2-1-9,-1-2-8,2-1 16,2-1 22,0-1-25,0-2-23,-2 0-26,2-2-34,1 2-31</inkml:trace>
  <inkml:trace contextRef="#ctx0" brushRef="#br0" timeOffset="135293.7384">6953 1651 41,'1'8'56,"1"2"-7,-2-1-13,1 0-15,0 1-8,-1-2-9,0-1-21,-1 0-31,0-4-29</inkml:trace>
  <inkml:trace contextRef="#ctx0" brushRef="#br0" timeOffset="136233.7921">4194 1640 15,'-7'-8'76,"0"0"7,-1 2 1,-1 1 0,0 0-4,0-1 12,0 1-12,-2-1-19,1-1-16,0 2-6,1-1-4,-3 0-9,2 2-7,-1-1-5,-1 1 5,-1-1-8,-1 2-5,0 0-4,0 3 0,1 0-1,-2 2 0,3 0 1,0-1 2,2 0 12,1 2-4,1-1 4,1-1-5,-1 2 9,0 0 7,1 1 2,0 0 10,0 1 2,1 1 7,-1-1 3,2 2-2,-1-1-3,2 1-6,2 0-7,0 1-2,3 1-10,2-1-9,3 2-8,2-3 1,3-1 1,2 0 4,2-3 5,1-2-1,1-3 2,1-4-4,1-2-3,2-5-9,1-1-1,0-4 1,0-5 3,0 1 5,-1-2-1,-4 2 10,0 2-11,-3 2-4,0 4-4,-2 2-4,-1 3-3,-3 1 0,0 2 8,1 4-3,0 0 1,0 1 9,3 2-8,-1-1-21,3-1-36,3-3-62,2-3-97,2-3-55,2-3-18,1-4 0</inkml:trace>
  <inkml:trace contextRef="#ctx0" brushRef="#br0" timeOffset="138479.9206">6206 1262 31,'-6'1'123,"1"0"-40,1 0-41,3 0-27,-2 2 6,0-3-8,3 2-5,0 0 6,3 1-1,1 0 14,-3 1-19,1 1-1,0 1 7,3-1-13,0 2 11,2 0-1,2 1-6,0 0-2,-1-2 1,1 0 12,0-1-23,1 0 11,0 0 9,1-2 3,-3 4-2,-1-3 0,1 0 13,-1 0-14,-2-1-3,2 1-4,-2 1-1,0-3-6,1 1 6,1 0 9,1-2-2,1 2 11,1-3-2,1 0-1,1-3 2,0-1-4,0-1 4,0-4 0,2 1-3,-1-4-7,-2 2-4,-2-2-4,-1 2 5,0 1 18,0 2 27,-3 2 23,-1 1 26,-1 3 33,0 2 30,-2 4 19,1 1-7,0 3-10,-2 4 10,1 1-42,0 0-25,2 0-54,0 0-23,-2 0-14,1-2-29,-2 0 0,1-3-4,2-1 19,0-3-4,2 1 11,1-5 7,4-1-12,1-2 3,2-4-4,-2 1-4,1-2-7,0 0-26,1 1 23,0 2-17,-4 2-15,1 2 19,-2 3 2,2 2 8,-2 2 3,1 2 29,-3 1-12,-3 1 22,2 0-5,-2-2-7,0 0-8,1 0-18,0-3 12,2 0-28,0-3 10,1-3 3,3-3 3,0-5-21,2-2 46,2-2-6,-3-1-26,0 0 6,-2 1-5,1 2 18,-4 3-35,2 2 8,-2 2 29,-2 2 21,3 5 3,-3 1 8,-3 5 18,1 2-9,-1 2-7,0 1-36,-1 0-2,3 1 50,0-1-69,3-1 4,1-2 1,0-2 12,2-5-7,2-2-50,2-9 33,2-1-6,0-5-6,1 0-3,-2-1-3,-3 0-3,2 5 24,-4 1-6,-2 4 23,-2 3 16,-2 6 17,0 1 40,-1 5-18,-1 3 11,-2 2-8,-1 1-21,2 0-13,2-1-15,-1-1-8,0-2 8,2-3-13,2-1-13,3-6 9,1-2-12,3-6-21,1-6 4,1-5 22,1-2-8,-1-2 1,-3 2 27,1 1 17,-3 4-14,-1 4-29,-1 5 37,1 3 6,-1 5-22,0 5 27,-1 3 19,-1 2 51,1 2-16,3 1-36,-2 0-20,0 1 4,0-1-5,0 0-57,0-2 29,1-4 9,-2-1-5,0-3 20,1-2-28,2-2 16,1-4-38,2-1 11,0 0 10,0-3-36,0 2-3,-2 0 30,-1 1 17,-1 3-25,-2 1 30,-1 1-2,1 1 19,-3-2-2,2 2 9,1 1 48,-1-1-9,2 1-1,-1 0 12,1-2-49,-3 1-6,3-1-27,-3 1 26,-2 0-28,2-1-47,-3-1 4,2 2-36,-1-3-2,1 1-42,0-3 19,1 0 14,-1-3-20,2-1-12,-2 0-31,1 0-34,-1-1-2,0 1 16,1 1 19,2 2 41,-4 1 57,0 1 43,0 2 24,0 1 31,0-1 28,0 1 7,1 0 6,0 2 4,1 0-7,-1-2-8,-1 3-11,-1-3-2,-1 0-12,1 0-8,0-1 2,-1-2-13,-2 2-14,-1-3 9,-1 0 1,-2 0-19,3-4 3,1-1 22,1-3 7,3 0-18,1-1-9,1-3 14,2 3-7,0-3-18,0 4 4,0 0 5,1 2 0,0 3 0,0 1 0,-1 0 5,0 4 1,-1 0 6,-1 3 2,-2 2 3,-2 1 2,-2 2 5,-2 2-8,-3 1 3,0-1-7,0 1-8,-1-4-8,0-1 4,1-3 4,0-3 10,1-4 0,1-2 0,3-2 4,0-5-6,0 0-20,4-1-6,0 0 20,3 3 2,2-1-7,-1 2 6,2 3 13,0 3-8,0 2-16,1 1 3,1 3 14,-2 1-7,-1 3-18,0 0 24,-2 0 9,0 0-28,-2-2 3,-2 0-2,-1-2 7,-2 1-8,-1-3 2,-2-2 41,-1 0 7,-3-2 16,1-3 16,0 1 0,-10-8 68,10 6-67,1 0-19,2 1-21,1-1-1,3 3-17,4-1 33,-1 2-48,3 1-40,2 2 37,-1 2-13,1 2-29,4 2-33,-3 0 25,2 0 71,0 2-38,0-2-1,-3 1 37,2 0-30,-3-2 16,-1-1-21,-1-2 20,-4-1 8,-3 0 6,-1 0 4,-3-1-16,0 0-5,2 0-3,-2 0 0,1-1-2,-1 2 16,0-2 27,3 0-2,1 1-22,1-1-8,0 2-12,0-2 41,4 0-58,5-3 2,3-1 20,2-1 4,1-1 0,2-1-69,-4 0 40,2 2 3,-2-2-4,-1 2 7,-3 2-14,-3 1 37,-5 2-8,-2 1 14,-2 2-17,-5 1-3,-1 3 17,-1 0 30,-1 0-22,1 1-19,-5 0 4,4-2 0,0-1 23,1-1-32,4-1 15,-1-3-24,2 0 35,3-2-1,1-3 12,0-2-10,3 0-41,4-1 41,2-4 0,4 2-1,1 0-42,-1 0 19,2 4 33,0 0-19,-3 3 3,0 2-16,1 4-8,-3-1-33,1 3 1,-4 0 8,-2 4-25,-4-1 3,-2 3-28,-4-1 17,-2 1-15,-2 0-50,-3-1-56,-1-3-60,0 0-59,-2-5-44,-2-2-9,-1-5 33</inkml:trace>
  <inkml:trace contextRef="#ctx0" brushRef="#br0" timeOffset="139619.9858">2940 2095 97,'-1'-4'119,"0"2"0,0-1-10,0 1-12,-1-1-11,0 2-18,-1-2-12,2 3-16,-2-3-13,0 2-5,-1-2-8,0 0 1,0-1 0,-1 1 0,4 0 13,-3 0 4,1 0 17,-1 0 7,-1 0 16,0 1 11,-1-2 8,0 1 10,3 1 7,-2 1 16,2-1 8,0 2 6,1-3-3,-1 2-9,0 0-15,2-1-22,0 1-22,2 0-25,0 1-19,3-3-2,3 1-7,1 1-3,3 0 0,1 0 2,2-1-6,3 2-7,4-1-36,3 0-92,1 1-116,4 2-125,-2-2-58,-1 0-34,-1-2 17,-1-6 78</inkml:trace>
  <inkml:trace contextRef="#ctx0" brushRef="#br0" timeOffset="140769.0515">7625 1936 51,'-6'-1'72,"1"0"1,-1-1 10,-1 0 13,0 2-18,0 0-24,2 0-14,-2-1-6,2-1 8,-2 2-29,0 0 15,0 0 5,1 0 7,-1-1 6,3-1-5,-1 1 10,2 0 2,-3 0 5,4-1 2,-1 1 0,-1 0-10,1-1 16,0 2 9,1 0 10,-2 0 10,1 0 2,2-2-3,-1 2-11,4-1-11,-1-1-17,-1 2-21,0 0-18,0 0-13,0 0-3,1 0-12,0 2 53,1-1 22,1 1-1,2 0 16,2-1 13,4 0 14,-1 0-41,4 0-23,1 0 12,0 0-23,3 0-12,0 1-14,3-1-30,0-2-43,1-1-136,-1 0-133,-2-1-79,-4-1-36,-3-2 3,-5-8 32</inkml:trace>
  <inkml:trace contextRef="#ctx0" brushRef="#br0" timeOffset="145782.3383">7939 2167 91,'-6'9'211,"1"-4"18,2-1 21,0 0 12,-1-2 3,2 0-12,-2-1-2,3-1 10,-1-1-80,3-4-71,1-2-51,3-2-18,3-6-27,-1-2-28,0-1 1,0-3 14,1-3-4,-1-2 2,1-1 9,0 0-9,-2-1 11,2-1 4,-2-1-5,-2 1-12,-2 0 1,-1 0 5,-1 4-4,0 1-13,0 5-8,-1 3 26,2 3 6,0 2 10,0 2-10,1 5 0,-4 1 0,2 9-5,-3 6 1,1 7 15,-2 8-19,-1 4 3,0 5 17,1 4-10,0 2 15,2-1-41,0 0 14,2-2 0,4 0-6,-1-2 9,2-1-23,1-4 11,1-2 0,3-5-1,1-4 24,0-1-18,1-5-27,-1-2-17,0-5-56,-1-3-58,1-5-94,-2-3-91,-1-3-46,-1-5-15,-1-2 39,-3-4 51</inkml:trace>
  <inkml:trace contextRef="#ctx0" brushRef="#br0" timeOffset="146034.3527">7866 2033 26,'-15'7'353,"0"-3"44,4-1 25,0-1 17,5 0-173,1 1-74,5-1-61,1 0-41,4 0-13,0 0-7,2-1-26,4 1-16,1 0-17,2-1 5,1-1-5,2 0-15,2-1 9,0-1-5,0-1 9,0 1-19,-2-1-16,-3-1-16,0 2-55,-1-4-87,-4 4-87,1-2-101,-4 0-47,-1 2-6,-2-3 40,-1 1 77</inkml:trace>
  <inkml:trace contextRef="#ctx0" brushRef="#br0" timeOffset="146233.3641">8212 1939 146,'13'5'304,"-3"-1"28,0 0 38,-1 0-65,1-1-75,-1 2-34,-2-2-17,3-1-18,-2 1-34,1-2-31,1-1-34,1 0-22,2 1-22,0-2-16,-1 1-1,1-3-7,-2 1-22,0-1-52,-1 1-66,-2 0-84,-2 5-92,-4 2-83,-5 2-21,-6 2 26,-2-1 61</inkml:trace>
  <inkml:trace contextRef="#ctx0" brushRef="#br0" timeOffset="146406.374">8280 2203 2541,'8'6'42,"0"-5"-29,2 1-6,2-1-7,0 1-23,2-2-41,0 2-61,1-2-74,0 1-68,-1-1-107,1-2-40,0-2 9,-1-3 41,1-4 61</inkml:trace>
  <inkml:trace contextRef="#ctx0" brushRef="#br0" timeOffset="146676.3894">8697 1955 182,'-3'-8'236,"-1"1"25,2-2-51,-1 0-13,1-1 1,2-1 23,3 1-12,5 0-8,0 1-29,2-1-39,2 2-1,-2 1-69,2 2-32,-2 0-13,0 3-8,4 0-20,0 0-33,-1 3 18,3 2 19,-4 0 0,0 5 1,-4 1 19,-4 2 11,0 2-45,-3 3-23,-1 4-32,-1 5-108,-6 3-107,-4 1-102,-4 2-1,3 1-6,-2-3 15</inkml:trace>
  <inkml:trace contextRef="#ctx0" brushRef="#br0" timeOffset="146784.3956">8749 2251 294,'-2'17'380,"1"-4"25,1-2 14,0-2-124,1-3-144,1 1-132,1-4-141,1 4-145,1-3-79,-2 2-37,-2-6 0,-1-3 33</inkml:trace>
  <inkml:trace contextRef="#ctx0" brushRef="#br0" timeOffset="149989.5789">8685 1961 4,'-3'1'99,"0"-2"-17,-1 1-14,0-2-10,1-1-3,1 1 2,2-3-1,-2 1 4,0-1 7,-1 0 7,0 0 12,1-2 1,-1 1 2,1 1 8,-2 0 12,0 0 26,-2 1 16,-1 1 31,3 1 45,-2 0 41,1 0 42,3 2 8,-1-1 17,1-1-18,1 2-40,-1-2-46,-1 1-66,1 1-56,-1 0-46,1 0-31,2 0-22,-1 0-10,1 0-14,0 0 0,1-2-1,1 2 20,-1 0 4,1 0-7,-1 0 7,1 2 11,3-2-34,1 0-16,3 0 18,2-2 4,2 0 11,3-1-7,-1-1 32,3 4-7,-1-3-11,0 3-2,1-2-12,0 1-6,0 2 8,2 1 18,0 1-16,1 0 0,0 0 4,-2 0 5,2-1-6,-4 1-18,0 0 5,0-1 7,-3 0 19,-1-1 10,0 0-16,-4 2-1,1-2-1,-3 1-7,-2-2-21,0 0-5,-2 1 34,-2-2 3,-1 1-16,2-3-2,-1 0 18,0 3 9,2 0-40,-2 3-8,1-3-6,-2 0-81,-2 0-133,-3 0-103,-2 0 0,-2 1-1,0 2-1,0 0 76,0 0 113,-1-1 95,0 0 10,-1 1 19,3 0 46,-3 1 38,2-2 28,-1 1 23,0 0 13,0-2 10,0 1 10,-1-1-18,2 0-22,-3 1-23,6 1 19,0 1 2,0 2-22,2 2 6,0 4 47,-2 3 20,1 2-7,-2 1 13,2 3-19,0 1 10,1 2-27,0-2 10,-1 2-24,2-2-46,-1 1 52,1-3-30,-1 0-53,1-2 38,2-1-13,2-2 44,-1-1-71,2-1 3,1-1 24,2-3-37,2 1-10,2-3-29,1-2 39,1 0-2,2-3 19,-2 1-55,2-3-8,2-1-64,1-3-92,3-3-88,0-3-187,-1-2-151,-2-4-66,-2 1 20,-4 0 48,0 0 78</inkml:trace>
  <inkml:trace contextRef="#ctx0" brushRef="#br0" timeOffset="182835.4576">12020 519 15,'-3'-8'186,"0"1"31,0 1-39,2 0-8,-2 1 4,0 3-8,1-2 9,0 3-1,0-1-13,3-1-27,-2 1-26,1 2-11,0-1-41,0-1-26,0 2-7,1 3 22,0 1 6,1 2 23,2 1 55,0-1 26,-1 3 15,1 1-1,16 58 286,-16-52-515,1-1-38,-1 1-27,-1-1-5,1-1 8,-1-3 5,0 0 7,-4-4 31,-1 0 41,-3-4 19,3-2 16,1-2 13,-1-4 18,0-5 10,-1-2-20,3-3-10,2-4-14,3 1 26,6-4 1,2 1-44,2-2 7,2 1 2,-1 0 12,5 0 2,1 1-29,2 4 49,2 0-13,-2 5 5,-2 2-12,-1 2-54,-3 4 41,0 4-3,-3 1-2,-2 5 18,-3 4 6,-2 2 29,-4 4-3,-3 2-10,-2 7 8,-3 1-22,-6 3-2,-1 0 0,-3 2 2,0-2-16,-1-1 15,3-5 9,-1-2-9,5-6-10,-2-3-31,4-4 26,1-4-31,1-4 10,3-4 12,2-4 37,-2-1 19,3 0 1,-2 0-28,-2 1-1,3 0 33,-1 1-26,1 1 34,1 2-8,-4 1 32,2 3 1,0 4-90,-2 5 21,2 5-11,-1 3 0,1 2 22,0 6-9,2 1 57,1 3-20,-2 0-12,3 2-14,-2 0 0,0-1-2,1-1-6,0-2 3,-3-1-3,3-1 3,-2-4-3,-1-3 7,0-2 18,-1-3 11,1-3 8,-2-4-16,0-2-37,-2-4-74,-1-4-125,-2-2-165,-2-5-144,1-3-58,-3-3-8,2-3 45,-2 0 97</inkml:trace>
  <inkml:trace contextRef="#ctx0" brushRef="#br0" timeOffset="184298.5413">13063 548 78,'-1'-5'98,"-2"-2"-18,0 0-19,2 0-8,-1 0-7,1 0-7,-1 1-8,0-1-1,2 2-2,0-2-5,-1 2 8,1-1 13,-1-1 7,0 0 2,1 3 4,-1-1 19,-2 0-10,1 2-8,1 2-14,-1 0-7,1 3 6,0 0-20,1-2-12,-1-2-7,0 0 4,1 0-8,-1 1 11,1 0-6,0 2-8,0 0 8,2 2-3,0 2-2,1 2-24,0 2 9,0 0 14,1 1-4,3 4 12,-2 2 2,0 3 2,-2 2-22,1 2 2,1 4 14,1 4 21,-3 7 32,-3 5-6,-3 6 57,-1 4 10,-1 2-8,3 4-11,2 3-2,-1 3 22,-1 2-13,4 2-2,-4 4-4,4 0-19,-1 1-19,-1 0-9,0 0-26,0-2-8,2-1 32,1-1-18,1-2-14,-4-1 10,0-1-2,0-1-17,-1 0-58,2 2 25,0 0 10,1-2-10,-1 0 15,0-2 25,0 1 25,1-3 3,-2 0 7,2-1-7,1-3-7,-1-1 13,2-3-22,-2-2-17,3-2 11,-1-6-10,-1-4 10,0-4-8,1-4-16,-2-6 20,2-2-3,0-5 66,-3-3-46,1-2-12,-2-3 17,-2-2-59,2-3-13,-1-2-133,-1-4-136,-1-3-146,-2-4-71,-3-5 2,-1-5-22,0-8 62</inkml:trace>
  <inkml:trace contextRef="#ctx0" brushRef="#br0" timeOffset="185114.588">16836 349 139,'-4'-12'261,"0"0"52,3 4-26,-2 2-43,2 1-29,-1 1-39,2 2-58,0 3-50,2 4-56,-1 5-12,2 5-7,1 8 4,-1 6-1,2 9 4,0 7 4,0 8 5,1 5 4,-2 5 3,2 6 13,-2 2 12,0 3 17,0 4 13,0 2 8,0 3 6,-2 2-2,1 1-11,-1 0-13,0-2-28,0 0 7,1 1-8,3-3-16,1 1 18,1-1 6,-2-2 22,0 2-5,-1-2 4,0 0 19,3-2-18,0-3-5,0-1 3,-1-3-24,2-4-1,0-4-11,0-2-2,1-6-3,-2-6-6,1-3 5,-2-4-1,-2-7-9,-1-6-14,-1-4-41,-3-6-45,0-8-139,-3-5-183,-2-10-87,-2-9-40,-2-7 14,0-9 27</inkml:trace>
  <inkml:trace contextRef="#ctx0" brushRef="#br0" timeOffset="185943.6354">17623 415 116,'-5'-7'115,"2"1"-18,-1-1-5,1 1 6,-1 1 2,0 0 14,3 0-6,-2 1 0,2 2-5,-1-1-5,0 2-17,0-1-30,1 0-14,1 0-8,1 1-11,0 0-16,2 1-3,2-1 9,1 0 3,3 1-4,1-2-2,3-1 2,2 1 0,2-2 71,2 1 25,1-2 17,0 1 14,1 1-4,-2 0 2,-1 2-63,-2 0-31,-2 1-19,-1 2-9,-4 1 2,-1 0-1,-5 3 2,-5 2 12,-3 1-10,-3 1-35,0 3 13,-5 3 7,0 3 4,-1 3 1,-2 2 28,1 1 30,2 3-32,0 2-11,-1-1-2,1 2 40,4-2-36,0 0-7,5 0-11,1-2 11,2 0-3,2-1-50,3-3 16,2-2 26,1-2 29,3-2-17,-1 0-6,4-3 19,0-3-2,1 0-16,1-4 3,0 1 21,0-4-2,1 0-12,1-2 29,1 0-13,-3-2-11,-1-1-12,-2 0 6,-2 0 48,-1 0-36,-4-1 39,2-3-53,-5-4-51,-3-5-168,-3-1-220,-4-7-84,-5-4-72,-3-7 30,-2-9 39</inkml:trace>
  <inkml:trace contextRef="#ctx0" brushRef="#br0" timeOffset="186700.6787">13076 423 118,'-4'-11'150,"1"-1"-20,0-1-29,2 0-11,2-2-16,-1-1-12,-1 1-22,-1 0 35,-1 1 13,2 2 19,0 1 6,-1 3 3,2 5-17,0 3-35,-2 8 42,-1 10-50,-1 10-17,1 9-30,-2 8-22,3 8-94,-1 4-102,2 6-59,-3 3-37,1 3-3,-1-1 22</inkml:trace>
  <inkml:trace contextRef="#ctx0" brushRef="#br0" timeOffset="189891.8612">13039 587 127,'0'0'119,"1"-2"-13,3 1-6,0-1-5,0 0 2,4-1 7,1 0 27,1 2-66,-3-1 9,-4 1-16,-2 4-13,1-2-4,2-1-58,4 2 65,-2-4-20,0 2-18,-1-1 3,-2 0 15,-2 3 19,-2 3-25,-1 3 16,-2 2 7,0-2 16,0-2-28,-4-2-25,-2-2 27,4-1-19,0-3 15,2-1-17,2-2 18,0 1 19,-1-1-16,3 0-3,-2-1-12,1-1-1,4 0-11,-1 0 6,1 2-6,-1-1-20,-1-1 18,1 2-4,2 0 5,0 2-14,3 3 2,1 3 10,-2 0-5,0-1-5,1 2-14,0-3-1,-3 2 1,1 0-15,-3 0-7,-1 1-5,0-1-8,-2-1 5,0 1 11,-1-3 14,-1 1 5,1-1 9,0-1 11,-1 0 6,0-1-10,0 0 2,-1-2-3,-5-12-1,6 9 17,0 2 20,3-1 37,-2 0 22,1 0 16,-2 1 6,1 2-7,-1 2-19,4 2-32,1 0-30,0 0-14,2 0-15,-2 0-18,-1 1 12,-1 1-6,2 3 41,1-1-11,3-1-22,1 1 38,1-2-19,-5 1-3,0 1-41,0-3 19,-1 0 25,0 0-29,3-1 23,-4 0 10,-1-1-10,0 0-18,-1-2-2,-2 0 68,0 0-49,1 0-3,-1 1 6,2-1 7,2 0-7,0 0-67,-1-3 49,-5 2 40,2-1-31,0 2 2,1 1 33,2 1 4,-2-1-28,0-1-26,-1-1 41,3 2 12,3 1-32,-1-2-4,2 2 33,1 0-14,-2 2-20,5-2-20,-2 2 13,1 1 5,0 0-23,-1 1-16,6 1 44,1-1 15,2 0-44,1 0 15,1 1 15,-1-2 58,3 1-56,-2-2-8,1 1 32,0-1-7,-1 1-19,-1-1-46,-2 0 34,1 1 23,1 0-23,-1 1-17,1 1 12,-4-2 11,3 0 3,-2 1-21,-1-1 3,1-1 30,-1 0 3,0 3-9,0-4-13,0 3 1,-1-2 49,1 0-27,0 1-24,1-1 6,-3 1 2,-1 0 17,0 1-30,-1-1-9,2 1 20,2-1 0,-2-1 7,2 0-15,-1 0 4,-2-1-6,2 2 6,-1-1 2,0 0 7,1 1 38,-4 0-19,1-1 10,-1 0-1,0 0-4,1-1-31,-1 1-22,1 0 24,2 1 14,0-1-32,2 0 13,0-1 32,-1 1-23,1 1 14,0 0-10,2-1 19,-1-1 6,-2 2-13,0-3 12,0 2-14,1 0-6,-2 1-28,1 2-9,2-2 14,0 1-48,-1 1 14,2 0 34,-1-1 41,2-1 6,1 0-19,1 1 31,-1 0-8,0 1-20,0 0-19,-1-2 18,2 0-6,-2 2 15,1-2-23,-2 0-8,0 0 42,1 0-37,0 1-1,0 0-21,-1 0 10,-1-1 4,0 2-34,0-1-2,1-1 15,2 0 16,0 1 9,2 0-6,1-1-3,0 2 57,0-1-12,-5-1 16,2 2-40,1 1 15,3-3 18,1 2-30,-1-1-2,-1 1-12,-2-2 22,1 2 1,1-1-4,-1-1-32,2 2 9,-1 0-12,0 0 13,-1 0-8,-1 0-14,1-2 18,-1 1-2,1-1-14,-2 1 15,0-1 5,-2 0-1,1 1-8,-2-2 6,-1 1 30,3 1-17,-3 0-5,1-2-3,-2 1 11,1-1 0,1 2-11,-1-2 28,-1 1-6,-2 0 3,-2-1 41,0-1-26,2 0-1,-1 0-69,-1 1 10,0-1 9,-1 0-49,-1 0 26,1 0-1,-2-1 47,-1 0 7,1 0-6,-4 0-3,6 1 10,-4 1-3,0-2-11,2 0-18,-4 0 10,2 0 14,-1 0-57,0 0 12,3 0-20,0 2 29,4-1 60,-1 1-54,-2-1 55,1 0 6,0-1 26,1 1-2,1-1-79,2 2 31,0 0-14,0 0-8,-1 1 36,3 1-57,0 0 21,1-1-25,0-2 19,2 2 1,0 1-35,-2 1 40,2 0 11,-1-2 12,1 2-7,1-1 4,-3 1-1,2 0-4,0-1-8,1 1 17,0-1-11,2 0-6,0 0 25,-2 0-7,2 1-9,-3-2-22,2 2 18,0-1 8,-3 1-16,0 1-4,0-2-18,2 1 72,1 1-20,2-1-51,1 0 1,0-1 37,-2 0-6,2 0-50,0 0 1,2-1 49,-1 1 15,-1 1-26,0 0 13,-2-1 19,0 1 8,3 0-39,-2-1-22,1 1 10,-2 0-20,-1-1 21,1 1 6,-1 0 18,1 0-1,0 1-8,0-1-4,1 0-21,-1 0 0,0-1 23,-2 0-2,-1 1-1,-1-2 45,-1 1-19,0-2 6,0 0-29,1 1 13,-2 2-4,0-1-7,0 3-6,-2-2-4,1 0 58,-2 0-29,0 0-18,2 0-42,-2 0 25,3 0 35,1-1-7,-4-2-7,3 2 7,-6 0 34,1 0-27,-1-1-61,0 0-25,1 1 72,1 1-4,0 0 28,3-1-7,-1 0 7,0 0-16,-1-2-48,1 1 1,0-1 7,-1 1 13,0-1-1,2 0 47,-3-1-7,-1 0 5,2 0-41,-1 1 1,0-1 47,0 0-62,0 0 5,-1-1 11,0 2-9,0-1 6,0 0-23,1 2-2,0-3 20,0 2 9,0-1 28,-1 1-4,1-1 0,0 0 19,-1 0-22,3 2-7,-2-2-3,2 1-5,-2 1-6,2-3 0,-2 1 6,0 0 3,0 0 0,-2 0 2,2 0-1,-1 1 0,0-1-7,-2 0-1,4-1-36,-1 2 20,0-1 7,0-1 6,-2 2 7,0-1 16,0 2 24,0 0-19,2 0-9,-1 0-5,1 1-6,-2-1-13,1 0 20,-1-1 9,2-1-5,2-1-4,-3 1-11,2-1 1,0 3 2,-2 2-12,-1-1-4,-2-2 44,3 1-6,-3-1-20,3 1-30,1-1 12,-3 2-2,2-3-24,-1 1 20,-2 1 15,-2-3 13,0 0 1,-1 1 14,0 0-29,1 0 23,1 1-11,0 1 16,1-2-4,-4 2-12,1-3-25,-1 2-10,0-2 21,-1-2-24,1 2-1,1 2 6,0-2 43,2 1-14,-2-1-8,1 0 10,0 0-6,1 0-15,-2 0-1,-1 0 4,0-1 0,0 1-12,0 0 5,3 0 27,-2 1-25,1 0 20,-1 1-1,-1-1 12,0 0-4,2 1 11,-2-2 42,0 0-46,0 2 18,0-2-21,0 0 1,-2 1-32,2-2-23,0 0 26,-1 0-28,-1 1 41,1 0-14,-3 1 20,1 0-1,-1-1-7,-2 0 5,1 0-2,0 0 10,2-1 1,0 0-14,0-1 7,0 2 4,0-1-44,0-1 25,1 1 0,2 0 29,2 0-19,-2 1 12,2 0 47,-1 0-44,-4 0 0,3 0-19,0 0-1,0-2-7,3 2 17,-2 0 21,1 0-16,-2 0 16,2 2 13,1-1-6,1 0-27,-2 1-8,-1 0 35,-1 2-25,-1-2-3,-1 4-31,0-2 2,1 1-1,0-3-48,0 1 26,1 0 3,-4-1 49,-2-1 8,3 0 58,-1-1 1,1-2 7,1 0-14,-1-3-20,1 2-19,1-2-50,0-1 1,-2 0-1,3 1 10,0 1-9,2 1 3,3 0-18,-1 2-25,1-1-89,-1 1-80,-2 3-108,2-1-61,-2 3-15,-4-4 26,-2 0 67</inkml:trace>
  <inkml:trace contextRef="#ctx0" brushRef="#br0" timeOffset="190668.9057">16930 1473 102,'-2'-1'118,"2"-1"-27,2 0-19,0 1-26,1-1 1,3-1 2,-1 1 10,1 0-22,1-1-21,0 1 3,0 0-3,2 2-5,-5 0-24,1 0 26,-1 0 11,-2 1-8,0 1 6,-1 2-2,-1-2-1,-1 3-28,-2 0 10,0-1 6,-2 2 13,2-1-2,-2-1 6,2-2 16,-2 1 5,3 0 2,-1-3-28,0 0 3,1 0 17,-1 0-9,2-3-25,-2 0-2,3-1 5,0 1-1,0-1-3,0 1 0,0-2 9,0 1-23,0 1-11,0 0-20,0 1-44,0 2-28,0 0-69,0 0-21,-1 2-5,-1 1 3</inkml:trace>
  <inkml:trace contextRef="#ctx0" brushRef="#br0" timeOffset="194037.0983">16837 1439 4,'0'0'99,"2"0"-6,-2 1-4,0 0-11,0-1-7,0-1-12,-1-1-5,0 0-15,1-1-16,0 1-4,-3-2-4,3 0-5,0 0-3,0 1-4,2 2 6,-1-1-4,1 1-2,0-1-9,-1 1-13,3 0-11,0 0-10,1 1-11,-1 0-17,-1 1-2,0 0-11,-3-1-30,3 0-13</inkml:trace>
  <inkml:trace contextRef="#ctx0" brushRef="#br0" timeOffset="194830.1437">16917 1482 105,'1'0'137,"-1"0"-27,0 1-15,0 0-45,-1-1-5,1 0 4,0 0-20,1 0-9,-1-2-9,-1 1-9,1-1 3,1 3 1,-1-1 23,2 1-1,-2 0 8,0-3 7,1 1 9,-1-1 1,0 2-20,0 0 3,1-3-7,0 2-5,-1 0-14,1-1-3,0-1 6,1 1-6,1-3-2,-2 3 2,1-1 0,-2-1-13,0 1 20,2 0-3,-1 0 6,2 1 1,-1-1-5,-1 0 7,1 2-26,-2-1-6,1-2 0,0 1-10,1-1 6,0 0 9,0 0 4,-1 1 8,0 2-4,-1 0 4,0 0 6,1 0 12,-1-2 15,0 0 8,0 1 9,0 0 5,0 0-1,-1 0-6,0 1-8,1-1-1,0 2-8,1 0 2,0 2 2,-1-2 9,-1 0 0,-1 0 4,-2 1 13,1 0 4,0 0 0,0 0-10,0 0 13,0-1-16,0 2-10,0-1-17,1 0-9,1 2-10,-1-3-18,0 2 3,0-2-26,1 0 28,-1 1 2,2-1-4,0 0-1,2 2 2,-4-2 10,1 2-6,0-1 5,0 0 17,-1 0-1,2-1-9,-2 0 13,0 0-30,1 2-2,-2 0-3,1-2-15,1 1 14,-4 1 5,3-2 7,-1 1 2,1 0 3,2 0 31,-1 1-18,1 0 0,0 1-2,-1-1-11,-1 0-9,0 1-23,0 0 13,-2-1-3,2 0 3,1-2 5,-1 1-19,4 0-34,-2-1-48,0 0-67,-2 2-58,0-1-83,2-1-47,0-3 2,0 0 26,2-4 55</inkml:trace>
  <inkml:trace contextRef="#ctx0" brushRef="#br0" timeOffset="198550.3564">16877 1358 102,'0'0'106,"0"0"-26,0 0-8,0 0-6,0 0-17,0 0-6,1 0-14,-1 0-23,0 0 2,0 0-2,-1 0 2,0 0 3,1 0 8,-3 0 20,2-2 3,-1 2-1,1 0 6,2 2-8,1 0-5,-1 0-2,0-1-14,0-1-3,-1-2-15,1 2 2,2-1-6,0 0 6,0 1-2,-2 0 0,-2 0-2,-2 0-3,3 0 12,0 2-7,0-2-2,0 0 6,0 0-13,0-3 14,1 3-12,1 0-5,-1 0 6,0 0-7,-3-2 5,0 2-9,1-1 10,0 0 4,-1 0-4,2 0-5,0 1 15,0-1 1,2 0 1,-1 0 0,-1-1 5,0 1 10,0 1-4,0 1-6,0-1-4,1 0 2,1-1-1,-2 0-7,1 0-7,-2 1-9,1 0 6,-2 0 1,2 0 3,-1 1 3,1 0 8,-1 1 8,2 1-4,-2 0-8,-1 1-15,2 1-21,-4 1-31,1 1-71,-2 2-41,0-2-18,1 0-2</inkml:trace>
  <inkml:trace contextRef="#ctx0" brushRef="#br0" timeOffset="199042.3846">16892 1422 63,'1'-1'51,"-1"-1"-13,0-1-12,1 1-22,1-1-2,-1 0 15,2 0 3,-1 2 9,0-1 15,-1-1 24,0 3-1,0-1 3,-1-1 3,1 1-18,1-1 7,2 0-20,-1 1 30,-1 1-19,-2 0-13,-1-2 9,0 1-15,1 1 30,0 1-19,-2-2 17,1 1 31,0 3 21,0-3 12,-3 1-13,2 1-8,-3-2 3,1 0-39,0 2-29,-1 0-21,0 0-10,-1 1-3,1-1-17,0 2 8,0 1 6,0 1-29,0-1-39,2 1-45,0-1-52,0 3-47,-1-3-58,1 0-30,0 0 3,0-3 32,1-2 37</inkml:trace>
  <inkml:trace contextRef="#ctx0" brushRef="#br0" timeOffset="199450.4079">16890 1381 48,'1'-1'160,"0"-1"-16,0 3-32,-2 0-11,0-1-10,-1 1-12,0 1-3,1 0 2,-2-2 10,-1 2 14,0-2 34,-2 3 4,1-3 1,-2 0-12,5 2-10,-2-1 0,-1 4-36,0-1-5,-2 1-6,1 2-2,-1-2-16,1 1-17,1-1-9,-2-2-10,1 1-18,2 0-42,-1 0-44,1-1-23,2 2-49,1-2-29,1 0-21,1 0 5,-1 0 27,0-1-2,1-1 20,2-1-15,0-2-17,0-2 8,-1 0 6</inkml:trace>
  <inkml:trace contextRef="#ctx0" brushRef="#br0" timeOffset="199694.4219">16895 1373 78,'-2'4'212,"-2"0"2,1 0-34,-4-2-26,3 1 4,1 0-30,-4 1-46,-1 1-5,0 0-22,-2 4-16,3 1-25,2-2-26,-1 3-19,0-4-30,1 1-35,-2 0-21,3 1-21,1-6-23,0-1-36,3-2-13,1-2 9</inkml:trace>
  <inkml:trace contextRef="#ctx0" brushRef="#br0" timeOffset="199944.4362">16876 1365 476,'-9'5'208,"4"-2"-157,0 0-9,-1 2 2,-2 1-1,-1 2 1,0 1-6,-1-1 0,-2 2-4,-2 1-8,-2 1-3,-3 3 8,1-1-6,0 1-24,2-2 15,3 0-16,1-4-16,3 0-58,0-4-34,3 0-3,2 0-81,0-1-24,3-2-2,1-2 31</inkml:trace>
  <inkml:trace contextRef="#ctx0" brushRef="#br0" timeOffset="200808.4856">16831 1449 74,'0'0'74,"0"-1"-2,1 1-1,-1 0 21,0 0-9,0 0-9,-1 0-14,0 0-5,-1 1-10,1 0-17,-3 2-12,-2 0-1,-1 1-4,0 2-1,0 1 3,0 0 4,-2 2 4,-1 0-7,-2 2 2,0 3 4,-1-2-7,0 1-8,-1 0-11,-2 0 4,3-1-4,3 0-34,2-2-14,4-3-15,1 0-35,1-2-54,2-5-23,2 0 9</inkml:trace>
  <inkml:trace contextRef="#ctx0" brushRef="#br0" timeOffset="201037.4987">16846 1424 120,'-9'9'186,"-3"1"-28,-2-1-47,0 4-24,-1-1-20,-1 2-14,-1 1-22,-2 2-12,-1 2-15,0 0-7,3-1-39,3-2-13,3-3-29,2-4-63,3-2-18,3-4-22</inkml:trace>
  <inkml:trace contextRef="#ctx0" brushRef="#br0" timeOffset="201709.5371">16894 1402 87,'2'-7'113,"1"-1"-22,0 1 0,-1 0-10,1-1-10,0 1 0,0 0 8,1 0 12,-1 1 6,0 0 22,-2 1 8,-1 1 16,0 1-4,1 0-1,-1 1-2,0-1-35,2 1 19,-2 2-10,0 0-7,0 0-11,-1 2-25,-2 2 16,-3 1-35,1 3-2,-5 3 9,0 3-8,-3 2 2,1 2-12,-4 2 12,-1 2-19,0 0-19,-1 0 24,0 2 44,2-2 19,-1-2-24,2 0-23,0-3-16,3-1-4,2-3-28,3-1-19,0-3-23,2-1 15,1-2-10,1 0-53,1-4-25,4-1-6,0-2-22,1-3-59,2-2-39,1-2-28,1-1-48,-1-1-57,1-2 1,-4 2 44,1-1 48</inkml:trace>
  <inkml:trace contextRef="#ctx0" brushRef="#br0" timeOffset="202035.5558">16710 1469 127,'-2'-9'206,"0"-2"-6,-1 3 9,0-2 20,2 1 19,-2 0 9,0 0-8,1 0-21,0-1-27,-1 2-32,1 1-22,0 0-4,0 2 15,0 1 23,2 0 13,-1 1 7,0 2-7,0-1-21,1-1-51,-2 3-43,2 0-40,2 4-15,1 0-4,1-1 8,2 1 19,0 4 10,0 1-2,4 3-1,-2 1-15,1 0-19,-1 1-1,1 0-9,-1 1 11,1 1-8,-1 1 14,-1 0-9,2-1-9,-2-1 3,0 2-5,-1-2 0,0 1-7,0-1-8,11 25-320,-14-28 80,1-2-68,-2 0-91,0-2-75,-2-1-76,-1-4 13,-2 1 24,-2-4 43,0-1 93</inkml:trace>
  <inkml:trace contextRef="#ctx0" brushRef="#br0" timeOffset="202371.575">16879 1448 41,'3'-5'260,"-3"-3"65,0 2 57,0 0-32,-1-1-19,1 2-28,-2 1-35,2 1-73,-3 1-55,-1 2-35,-1 2-35,-2 4-23,-2 3-13,-1 3 23,-1 5-32,-1 1 5,0 5-13,-1-1-11,-1 2 16,0 0-17,0-2 8,1-2-20,3-1 6,2-1-13,1-2-41,1-3-23,2-2-54,1-2-56,2-3-56,1-2-48,1-6-70,3-3-48,-1-2 12,1-3 38,2-5 46</inkml:trace>
  <inkml:trace contextRef="#ctx0" brushRef="#br0" timeOffset="202714.5946">16736 1397 193,'-3'-6'277,"-2"0"54,0-1-22,0 2-11,2 0-13,-1-1-25,1 2-30,1 1-39,0 0-43,1 3-29,1-1-19,0 1-18,-3 0-11,2 0-1,-1 0-21,2 1-9,2-1-6,-1 4 16,6 0 12,-1 5 16,2 1 47,1 1 29,0 3 13,1 1-2,-1 0-49,3 3-14,-2 2-31,3-1-25,-3 3-20,4 0-19,-3-1 31,0 2-13,0-1-6,-1 0-10,-1-1-1,1-3-8,0-1-22,0-1-36,-5-1-85,-1 0-68,-4-1-43,-1-2-68,-2-3-81,-2-1-69,0-4-45,-3-3-1,-2-2 13,1-3 52,-2-1 99</inkml:trace>
  <inkml:trace contextRef="#ctx0" brushRef="#br0" timeOffset="204238.6818">16807 1562 63,'0'1'119,"-1"1"-16,-2-1-5,0 2-4,1 0-8,0-1-7,-1 0-6,1 0 5,-1 1 6,1-3-7,-2 3 2,1-1 5,0 1 3,0-1 5,0-1 1,1 0-4,-1 0-6,0 0-14,2-1-1,0 0-17,1 2-28,0-2-6,-2 0-5,2-2-2,0 2-12,0-2 1,3 0 12,-2-1-1,0-1-2,1 1-12,1 0 4,-1-3 0,2 0-10,0 0 4,-1 1-5,1-1 20,-1 0-6,1 0-1,0 0 9,1 0-1,0 1 10,-2 3 7,1-2 16,-2 0 15,0 2 2,-1 0 15,1 0 7,-1 0 29,2 1-26,-3 1-40,-1 0 8,-1 0-25,1-2-13,1 2-37,-1 0 37,0 0-4,0 3-8,-2-1-22,0 0 1,-2 0 8,1 0-16,-1 0 29,1 2-1,-2-1 29,-1 1-16,-1 0-11,-1 4-2,0-2 21,2 1-25,-1-1 9,2-2 14,-1 0-24,1 0 2,-1 0-16,1 0 29,-2-1 13,2 1-41,-1-2 20,3 1 18,0 0-16,3-1-6,0 0 3,0-1 23,1-1-2,0 1-32,0 1 8,2-1-3,-1-1-39,1 1-4,0 0 6,1-1-5,0 1 14,-2 0-6,3 0 8,-3 0 31,3-2-18,-2 0-31,1 0-38,-2 0-18,-1 0-36,2 0-31,-2-2-13,4 2 25,-1-2-3,1 0 13,0-1 19,0 3 9,0-1 20,0 0 18,-2 1 10,0 0 11,0 0 16,0 0 8,-1 0 15,0 0 0,0 0 10,-1 1 24,0 0 6,2 0-3,-4 0 2,2 0 2,0 0 9,0 0 4,2 0 14,-2 0 18,0 0 15,0 0 15,0 0 5,-2 0-8,0-2-7,1 2 0,-1 0-7,1 2-14,-1-2-14,0 0-10,-2 0-10,2 2-11,0-1-5,-1 1-8,1 0 0,-1 0 1,0-2-4,-1 2 0,0 1 9,0 0-21,-2-1-20,2 1-14,-1-2-11,-1 2-36,4-3-31,-1 0-2,1 0-6,2-3-51,0 1-39,1-4 8,1 0 5</inkml:trace>
  <inkml:trace contextRef="#ctx0" brushRef="#br0" timeOffset="211844.1168">16828 1501 11,'2'1'97,"0"0"10,0 0 4,0-2 3,-1 0 23,-4 0-13,3-1-2,-2 0 4,1 0 4,-1 1-18,0-2-19,0 2-20,0 1-24,0-1-20,0 1-38,0 1 6,0 0-17,0 2-4,1 0-11,-1 2 4,1-1 1,-2-1 0,2 2 10,-1-3 10,2 1 2,0-2-4,-1 2 8,-2-3-2,2 2 19,0-1 6,1-1-1,2 2-26,-2-1 1,1 0 2,2-1-14,-3-1-3,2 0-5,-1 1 20,-4-1-12,3 1-3,0-1-4,0 1 3,0-1 8,0 1 5,0 0 8,0 0 6,0 0 8,2 0 5,-2-1-10,-2 0 4,2 1-1,0 0 1,0 0 10,-1 0-9,0 0 7,1 0 1,-1 0 7,0 0-1,1-1 5,-2-1 2,1 2 1,-1 0 22,1 3 31,-1-3-7,0 1-24,-3 1 9,1-1-2,-1 1-24,1 0-42,-1 2-3,1-1 24,0 1-3,0 1-2,1-3-1,0 3 25,-1-2 8,0 0-9,0 1-3,-2-2 3,3 4-1,-4 0-29,0-1 7,-2 3-7,-1-2 9,-2 0 10,1 1 24,-1-1 9,-1 1-10,1 0-2,1 1-10,0-1-15,0 0-28,0-1 12,0 1-8,2 0 1,-2-1 17,2 1-20,0-2 0,2-1 2,0 0 3,0 0 12,0-1-6,1 1 17,0-1-4,-1-1-27,1 0 1,-1 1-6,0 0-8,1-3 13,-1 2 2,-1 0 32,3 1-19,-2-1 0,2-2-22,3 3 1,-1 0 6,0 1 15,-1-1 0,0 1-3,-1-3 31,0 2-18,-1 0 37,1 0-48,-1-1 4,-3-2-21,0 2-12,-1 2 43,2 0-69,0-1 22,0 1 5,-1-1 28,0 1 46,-1 1-52,-1-2 16,3 2-8,-2 0 6,2 1-8,-1-1-65,-1 0 22,2 0 16,0-1 14,1 2 1,0-1 20,0 1 7,-2-1-9,0 3-24,0-1 9,-2 1 1,2-1-21,-2 0 0,0 2 13,-3 1 25,0 0 4,1-2-15,0 1-2,2-1 4,-2-1-12,0 2-19,1-2 53,1 2-6,-2-1-9,2 2 11,-1-1-6,0 1 6,-1-3-54,-1-1 9,1-2 18,2 0-4,2-1-18,0 0 25,0 2-12,0-1 7,1-1-17,0 2-9,0 1 37,-1 0 4,-2-1 3,2-1-7,-2-1 11,-2 0 8,0 1 2,-1 2-34,2 1-7,2-1 16,0 2 0,1 0 9,-1-1-24,1 1 13,-2-2 21,1 1-22,-1-1-12,1 0-11,0 0 8,-1-1-14,1 1 3,-1-1 12,-1 2-3,1 0 8,-1 1-4,0 1 13,1 0-21,-2 0 8,2-2 29,1-2-4,0 3-21,0-2 7,1 2-10,-1-2-8,0 0 10,2 1 17,1-3 20,0 1-13,-2 0 0,2-1 8,2 0-17,0-1 6,-1 0-6,0 1 0,-1-2 3,1 3-26,0-1 21,-1 1-15,1-2-11,-2 1 7,1-1-13,0 1 10,-3 0-20,0 0 1,3 1 16,-4-1 12,0 1 9,-1 0 5,-1 0-2,0 0-9,-1 1 1,-2-2-19,2 2 1,1-1 10,-4 1 33,0-1 1,-4 1-15,0 0 5,0 0 33,-1 0-20,1-2-27,0 2-12,-1 1 13,-2-2-18,1 1-29,-1 0 23,1 0 1,0 0 11,-1-1 9,3 0 18,-2 0 0,1 1-8,-2-1-6,1 0 3,-1 2 0,0-2 0,0 2 7,1-1-3,-2 1-1,2-2-3,-1 1-5,0 0 5,2 0-8,0 0 7,1-2-1,0 3 2,0-2 0,0 1 8,1 1-12,-2-2 9,1 1-5,-2 0-4,2 0-3,1 0-9,1 0 15,0-1 17,2 2-9,-3 1 6,1-1 0,-1 2-7,1-2-12,1 0-22,-2 0 20,0-1-5,-2 0 10,2 4 4,0-3 1,0 2 10,0-2-11,-1 0 5,1-1-19,-1 2 7,1 1 11,2-3-11,-3 3 4,3-1 3,-1 1 13,-3 0-16,0 1 5,0 1-6,-2 1-4,1 1-6,1-1-1,-1 1 26,2 0 5,1 0 5,1 0-10,0 0 1,0 0 9,-1 1-16,1-1-11,0 0 13,0 0 4,1-1-8,1 0-11,2 0 7,0-2-9,0-1-10,3-1 31,1-1-3,0-1 3,2 1-7,-1-1 7,2-1-27,0-2 1,1 1 9,0 0 18,-1-1-4,-1 0-5,1 1 8,-2-1-16,-1 2 2,4 0-12,-1-1 7,0 0 33,-3 2 2,0-1-38,-2-1 5,1 2 13,3-2 44,1 1-36,0-2 4,0-1 38,1 1 0,1 1-2,-1-1-56,2-2 4,2 0-11,-1 2 10,1-3 12,3 0-36,0 0-4,1 2-17,0-2 4,-2 1-45,0-2-23,1 1-7,4-2-5,-1 1-8,1-2-26,-1 2 10,1-2-17,-2 0 10,0 2 4,1-1 19,0 1 28,-3-1 21,0 1 17,0 0 9,0 2 1,-1 0 16,-2-1 16,1 2 1,-2 1 9,-2-3 8,1 2 18,-2 1-2,3 0-3,-2 0 4,1 0 5,0-1-11,-2 1 11,0-1-1,0 1 1,0-1-3,1-2-5,-2 3 10,3-3-12,1-2-2,-1 1-8,2 1 11,-1-2-2,-1 0 2,0 0-11,1-1-2,-1 0 15,0 1-16,2-1 0,-1 0-10,1 0 11,0 0-1,0 3-9,2-3 7,-2 1 4,3-1-1,-2 1-14,0-1 10,1-1-1,-1 1-5,-1 0 6,1-1 7,0 1 10,-2-1 5,1 1-4,2 0 10,-1 1 5,2 0 13,0 0 31,0 0 3,0 1 21,-1 1-7,1-1-1,1 1-7,1 1-37,-2-1-7,-1 3-11,-3-1-2,2 3-3,1 2 6,0 2 28,1 1-13,0 3-10,0-1 18,0 3 4,0 1 0,-2 3-1,1 2 14,0 0 20,1 2-8,-2 0-16,1 2-1,-1-1 8,0 0-6,2 1-12,-3-2 7,1 0 3,-1-1-14,1-1-22,-2-3-5,1 2-23,1-4-17,1 0 18,-1-1 6,2-2 6,0-1-4,-1-1 69,2-2-15,0 0-12,0-2-24,1-2-6,-1 0-10,-1-2-49,0 0 4,1-1-14,-1 0 26,0-1 25,0 0 9,0-2-5,0 0 44,0-1-9,0-1-12,-1 0-46,2-4-23,-1-1-46,3-4-67,0-4-6,-3-1-54,4-5-20,-1 1-2,2 1 27,1-1 34,-2 1 15,1 1 44,-4 2 44,-1 0 30,0 1 10,-1 3-1,1 1 20,-3-2 14,1 3 4,0-1 26,-1 1 37,0 1 16,-1 2 20,0 1-4,2 2 11,-1 1-20,2-1-28,1 3-15,-3 1-27,2 1 0,2 0-16,-1 3-12,3 3-16,1 0-33,-1 3-54,2 1-99,0 2-66,0-1-24,-3-1 1,2-4 24</inkml:trace>
  <inkml:trace contextRef="#ctx0" brushRef="#br0" timeOffset="215004.2976">16523 1687 178,'1'-6'281,"2"1"33,-2-1 8,1 2 4,-2-1 16,0 2 21,-1 0 19,-1 0 14,2 2-27,0 0-19,0 0-49,0-1-74,0 2-85,0 0-83,0 2-54,0 2-18,1 1 30,-1 2-24,1 1 14,0 4 0,-1-1 21,1 1-4,-1 0-40,0-1 27,0 1-18,-1-1 3,-2 1-4,0-1-6,-2 1-5,-1-2 3,-2-1 2,-1-1-24,-3-1-8,-2-4 6,-1 0 1,-1-2 3,0-3-30,3 0 43,-2-4 7,-1 0 10,0-2-12,-1-3 17,2 1 44,3-1 12,2 5 2,2 1-33,4 2 69,3 1-62,1 2-65,1 4 33,1 3 33,-2 4 5,2 6-61,1 0 57,-1 4 37,1 3-70,-2 0-77,-1-1 34,-2 1-1,-1-4-40,-1-1-14,-1-3-12,0-3 23,0-2 5,-2-3 10,0-3-25,-3-4-29,2-5 25,-2-4-3,2-4-6,-1-2-11,0-4 36,1 0 61,-1 1 57,1 2 28,-1 3 56,0 2 55,1 4 73,-1 1-29,-1 5-63,1 6 3,1 2-98,1 3 17,1 2-88,3 2-42,1 1 16,-1 0-13,-1 0 109,2-3-84,-2 8 76,3-14-3,-4-2 30,0-3-88,-3-2 5,-1-3-51,-1-3 10,-2-3-37,1-1-1,-1-3-15,-2-1 53,0-1 41,-2 0-29,1 1 74,1 2-39,-3 3 6,1 2-20,5 3 43,0 4-37,0 6-10,2 3 26,3 5 29,-1 4-29,6 1-58,2 1 81,0 2 13,1-1 10,2 1-46,-2-3 16,2-2 37,-3-3 22,0 1-73,-2-5-43,-3 2 68,-2-4-18,-4-1-5,-1-3-66,-3-3 19,-1-1 52,-1-3-77,-2 1 5,-2-2-9,0 0 8,1 0 17,0 4-57,3 2 64,1 5 11,1 3 20,3 4 18,1 2-16,1 4 36,1 1 2,3 2-13,2 0 8,0 0-6,1-2 2,-2-1-53,-1-3 8,3 0 24,-2-5 27,-1-2-14,-1-3 22,-1-2 91,-4 0-18,-2-4-84,-1-2-61,-4-4-26,-2 0-50,-3-1-58,-4-3 34,-2 2 36,1-1 21,-3 2 32,0 3 41,-2 4-3,1 5-1,1 5 97,0 3 40,0 2-6,-1 2 4,5 0-43,3 0-5,6 1-64,6-3-27,0 0 8,5-2-7,-1-1 67,-2-5-33,2 1 10,-2-3-29,3-2-2,-1-2-4,-3-2-24,1-2-11,0-2-44,-1-2 4,2-2 0,0-1-45,-4 1-9,1 0 52,-2 1 0,1 3 48,-2 2 17,2 4 9,-2 4 55,-2 2-1,0 5 41,-3 0-56,2 3 1,2-1 38,0-1 0,2 0-41,-1-2-31,0 1-1,5-3 4,0-1 55,5-3-86,-2-1 4,4-1 32,1 0-2,-1-1-57,1-2-147,-1-2 54,-3-2-32,-3-2-40,-1-4 19,0-2 4,-2-2 81,1-3-27,1 3 45,-3 0 46,0 3 54,-3 3 60,1 3-15,-1 3 72,1 6 2,-2 0 17,1 6-28,1 2-8,0 1 26,4 1-36,1 1-18,1-1-28,2 0-22,2-2-17,2-1-14,1-3-30,-3-1 6,2-1 16,-1-3 50,0-1-42,3-3-56,0-3-13,-2-2-30,-5-4-19,1 0-58,-2-4 37,0 1 94,-1-1 13,-2 1 14,-2 2 17,1 0 18,-1 4 38,-3 1-14,-1 5 75,0 4 13,-5 2 29,0 6 46,-1 2-79,2 1-6,1-1-31,3 3-34,1-2-91,4-1-50,0 0 54,5-3-12,1-1-45,1-1 43,4-1 27,0 0 17,1-4-14,-3-2-43,-1-4 20,-3-2-45,-1-4 3,-2 1-40,-1-3-21,-3-4 11,1-1-23,-2-2 54,1 2 18,-2 1 58,-3 4 66,-2 3 132,-2 3 39,0 5-42,0 4 22,4 4-23,-2 3 12,5 1-109,-2 4-22,4 0 44,1-1-57,0 1-28,3-2-45,0 1 16,1-3-4,3-2-6,-1-2-19,0 0 54,1-4-31,-2 0 20,1 0-20,-2-4 3,1-1 52,0-1-51,2-4-13,1-2-23,1 2 25,-1-2 9,0 0-2,2 2 71,0 2 8,0 3-41,1 2 34,2 4-39,-2 5-17,1 2-56,2 3 42,0 1 28,0 0-15,0-1-8,0 1 35,0-2-21,3-2-9,-1-3 39,0-1 29,-2-2 12,-2-3 10,0 0 1,-6-4-8,1 0 11,-1 0-40,-2-3-20,2-5-66,-3 0 2,-3-3-30,3-3 23,-2 0 15,2-1-5,0 4 33,-1 2-4,3 3 61,-1 5-76,-1 4-7,3 7 23,1 4-32,2 6 92,1 4-47,2 2-2,0 0-23,5 2 5,-2-2 39,2-1-67,1-2-16,0-3 91,1-3-15,-1-3 9,0-3 10,-2-2-8,-2-4 42,-3-1-68,-1-4 46,-2-4-14,0-3-23,-3-3-1,-3-4 14,-1 1-42,1-1-14,1 1 20,2 0-26,1 5 38,1 1-29,0 4 43,2 5-25,-1 3-9,-4 2 44,4 3-95,0-1 58,2 5 52,1-1 14,2 0-10,1 0-11,2-2 59,0-1-49,1-3-64,-2 1-8,0-4 4,0 1-15,-1-5-40,2 0-53,-2-3-66,-2-2-43,1-4-35,-1-2-16,1-2-4,-1-2 26,0 3 50,0 0 50,-2 5 38,1 2 37,-3 5 52,0 3 12,-1 3 66,1 2 18,1 0 9,5 2 6,1 1-7,2-2 14,0-1-34,0 0-9,0-3-2,2 1-13,-2-1 5,-1-3-6,-1 1-15,0 0 1,-1-1-10,2-2-15,0-1 2,-1-3-7,0 1-50,-1-3-110,-3-2-138,0 1-56,-2-1-50,-3-4-10,1 0 48</inkml:trace>
  <inkml:trace contextRef="#ctx0" brushRef="#br0" timeOffset="215632.3335">13014 3300 3,'-5'-5'124,"0"-1"-22,2-1-44,-1 1-6,-3-2-13,3 3 0,-1-2 20,1 2 14,-1-2 1,1 1-14,-2 1-16,0 0-9,1 1 3,-1 1-13,2 1 4,-3 0 11,4 1 8,0 0 7,0 0 66,-1 1 41,0 1 21,-1 0 24,0 2 13,-1 0 0,0 0-64,-1 0-29,2-1-5,-2-1 20,1 2 45,1-3 42,3 1 2,0 0-17,1-1-27,3 0-44,1 2-62,2-1-52,2 3-10,4-1 9,2 2 26,2-4-34,2 0 3,3-1 1,1 2 17,1-1-28,-2 0-21,0 0 37,-1 0-114,0 0-84,-1 2-125,-2 0-125,-3 1-166,-3 1-101,-7 0 59,-5-2 55,-4-2 90</inkml:trace>
  <inkml:trace contextRef="#ctx0" brushRef="#br0" timeOffset="216527.3847">12519 769 41,'-1'1'184,"0"2"0,1-3-12,-3 0-13,3-3-12,0 0-16,0-3-12,3-2-31,1-3-25,1-1-18,1-3-26,1-1-10,1-2-9,-2 1-2,3-4 6,-2 1-8,0 0 30,-2-1-9,1 0-15,-1 0-1,0 0-12,-1 4 8,0 1-10,-2 0 3,1 4 3,-3 1 7,-2 3 10,2 1-10,0 2-10,0 5 3,-1 4 1,-3 6 6,-1 5 6,0 4-2,0 5 9,0 3-5,-1 2 5,0 1-11,2 1-19,2 0 50,0-1 48,1 1 24,2-3 10,1-3-6,-1-1-6,0-5-69,2-4-81,1-3-63,2-5-57,1-4-47,-1-3-76,-1-5-24,-1-5 6,-1-2 26</inkml:trace>
  <inkml:trace contextRef="#ctx0" brushRef="#br0" timeOffset="216717.3955">12490 672 108,'-11'11'391,"3"-1"31,0-3 15,3-2 4,1 0-209,2-3-110,3 1-51,1-2-32,5-1-13,2-1-6,1-2-2,3-1-12,3 0-30,2-2-56,2 1-48,0-2-70,-1-2-75,-1 1-83,-6-1-29,1 3 33,-2 0 31</inkml:trace>
  <inkml:trace contextRef="#ctx0" brushRef="#br0" timeOffset="216850.4031">12696 648 127,'2'4'313,"1"0"21,-1-2 21,0 0-70,1-1-103,-1-1-71,4-1-34,0-1-16,3-2-28,1-1-38,1-1-59,2 0-60,0-1-60,-1 1-100,-2 2-45,-3 1-5,-5 2 33</inkml:trace>
  <inkml:trace contextRef="#ctx0" brushRef="#br0" timeOffset="216992.4113">12738 740 237,'-5'16'328,"5"29"760,7-44-1058,1-4-23,6-3-31,0-2-46,2-4-44,2-3-42,-1-2-57,0 0-60,-1-1-15,-4 1 27,0 2 30</inkml:trace>
  <inkml:trace contextRef="#ctx0" brushRef="#br0" timeOffset="217183.4222">12894 667 90,'-7'14'282,"-3"5"43,2 3 29,0 0-81,2 3-59,0-1-54,4-2-45,0-1-37,4-4-23,0-1-17,4-3-14,-1-3-3,2-2-7,0-4 3,0-4-4,0-2-1,-2-3 3,-1-2-4,-1-2-5,-2-3-19,-2-1-20,-2-1-21,-1-1-35,-1 0-35,-2 1-43,1 2-31,-2 1-52,1 4-47,0 1-2,1 5 16,-1 4 36</inkml:trace>
  <inkml:trace contextRef="#ctx0" brushRef="#br0" timeOffset="218102.4748">11963 3221 3,'3'-25'134,"1"-2"-15,0-3-3,-1 0 9,0 1 4,-1 1 15,1 4 30,-1 2 64,-2 3 39,0 4 36,0 2-6,0 2-15,1 6-38,-1 3-79,-1 5-62,0 9-53,-3 9-18,-2 7-19,-1 5 2,0 5-15,-2 1 1,3 2-1,-2 0-15,3-3 10,1-1 9,2-3-18,0-2-16,3-3-40,1-4-5,4-4-15,0-4-26,5-5-6,-1-5-29,4-7-44,0-5-65,0-5-75,-2-5-77,0-3-20,-5-2 27,3-2 59</inkml:trace>
  <inkml:trace contextRef="#ctx0" brushRef="#br0" timeOffset="218311.4867">11876 3256 279,'-15'6'361,"4"-2"32,2 0 13,2 0-144,2-2-81,2-1-43,3 2-35,2-3-22,2 1-10,4-1-6,4-1-12,1 1-15,2-3 2,3 1-10,1-2-30,3 0-54,4 0-82,-1-2-68,-2 0-140,2-3-72,-3 1-17,-3-2 30,-2 0 68</inkml:trace>
  <inkml:trace contextRef="#ctx0" brushRef="#br0" timeOffset="218462.4954">12156 3211 1258,'0'5'451,"0"-2"-146,3 0-128,-2-1-71,2-1-34,3-1-18,1-1-10,2-1-12,3 0-11,0-1-40,3-2-79,0 0-101,-2 0-81,0 0-104,-4 2-50,-3 1 0,-2 0 58,-4 2 88</inkml:trace>
  <inkml:trace contextRef="#ctx0" brushRef="#br0" timeOffset="218601.5033">12222 3314 38,'-8'21'402,"4"-4"51,-1-2 20,1-3 14,4-4-151,0-1-152,2-3-87,2-1-49,2-2-23,2-2-20,2 1-56,1-5-104,2 2-102,1-1-114,-2-1-59,0 0-26,1-2 33,-2-2 88</inkml:trace>
  <inkml:trace contextRef="#ctx0" brushRef="#br0" timeOffset="221504.6694">17104 1535 66,'2'8'129,"1"1"-5,-2-4-3,1 2-4,0-2-8,0 1-5,-2-1 0,1-2 1,0 0-14,1-2 14,5-1 10,-3 1 16,-1-2 9,0 0 2,-1-2 13,0-1-22,1-5-17,-1-1-27,1-3-25,0-3-23,1-2-19,-1-3-14,1 0-8,1-2-8,0-3 8,1 1-6,1 1 2,-1-1 5,-2 4 2,-1 0 7,-1 5 5,0 2 16,-1 3 5,0 3 2,-2 3 3,-1 5-4,0 5-11,-2 7-8,-1 4-9,-1 9-4,0 2-3,0 5 0,2 3 1,2 2 2,-1-1-3,2 1 3,3-2-4,0-1-5,1-2 1,2-6-10,-1-1 7,3-4-20,-1-6 9,1-2 0,-1-5-16,-1-5-18,-1-4-50,0-4-43,1-3-81,-1-2-64,-1-5-75,-3 1-25,-2-3 20,-2 0 48</inkml:trace>
  <inkml:trace contextRef="#ctx0" brushRef="#br0" timeOffset="221685.6797">17062 1494 33,'-8'1'366,"2"1"46,0-2 31,2 0 21,1 0-160,1 0-113,2 0-62,1 0-43,1-2-27,5 1-21,1-1-11,3 1-13,3 1-11,2 0-31,2 0-82,0-1-109,2 0-137,0-1-68,1-1-31,-1-4 5,2-2 73</inkml:trace>
  <inkml:trace contextRef="#ctx0" brushRef="#br0" timeOffset="221865.69">17410 1374 108,'-1'10'414,"-1"-1"44,1-3 20,-1 2 12,1-3-193,1-1-142,0 1-69,1-2-40,4 1-21,-1-1-12,3-1-6,2 1-8,1 0-13,1-2-33,1 0-58,-1-2-85,-2-1-84,1-1-104,-3-1-45,-3 1 0,-1-1 44,-5 1 74</inkml:trace>
  <inkml:trace contextRef="#ctx0" brushRef="#br0" timeOffset="222021.6989">17441 1491 145,'-7'15'420,"1"-2"36,1-5 21,1 0 8,1-3-222,1 0-130,1-1-61,2 1-37,1-2-18,2 1-11,1-1-15,1-1-32,2-1-57,2-1-72,-1-1-68,2-1-67,-1-3-76,3 0-15,1-4 30,-2-1 57</inkml:trace>
  <inkml:trace contextRef="#ctx0" brushRef="#br0" timeOffset="222358.7182">17651 1410 271,'5'-3'380,"-1"1"20,0 1 11,0-1-102,0 1-131,2-1-69,1 2-35,2-1-15,1-1-6,3-1-11,0 0-8,3-2-8,0 0-6,1-1-7,32-12-13,-36 13-33,-3 0-21,-2 0-39,-3 3-56,-3-2-55,-2 3-42,-3 1-24,-3 1-3,-3 3 41,0 1 71,0-1 80,-2 2 84,-1-1 57,2 4 67,1-2 49,0 5 35,2-1 0,0 3 17,-1 1 0,2 3 7,0 2-67,0 2-25,1 0-23,2 4-72,-1-3-4,4 0-62,0-2 6,3-1-42,1-2-32,4-3-36,2-3-84,2-5-77,2-3-91,2-4-29,0-4 3,2-1 45</inkml:trace>
  <inkml:trace contextRef="#ctx0" brushRef="#br0" timeOffset="222494.726">17964 1685 7,'2'12'382,"0"0"55,-2-2 33,0-3 14,-2-2-139,0-1-147,-1-1-142,0-3-189,-1-2-175,-2-1-91,-1-2-48,-3-3-20,-1-3 43</inkml:trace>
  <inkml:trace contextRef="#ctx0" brushRef="#br0" timeOffset="223870.8047">12383 3196 100,'-5'-1'131,"1"1"-5,0-2-8,0 1-8,1-3-6,-1 1-12,2-1-12,0-1-14,0-1-7,2-1 1,0 0 3,0 0 83,2 0 51,-2 0 24,2 0 14,-1 1-8,1 0-9,0 2-66,2-2-64,-1-2-41,4 1-17,1-3-6,1 0-22,-1 1-35,2 0 8,2 1 19,1 1-5,1 0-7,0 2 11,-1 0 17,0 5-20,-3 0-1,-1 2 8,-1 1 7,-1 5 6,-2-1-3,-2 3 16,-3 1-3,2 3-30,-4 1 10,-1 3 35,-2 0-16,-2 3-8,-3 0 9,-5 1 12,2 0-6,-2 0-38,1 1 26,1-4 32,0-2 20,0-2 45,3-1 38,0 1 32,2-4 74,1-2-51,0-1-21,2-2-93,3-1-10,0-1-78,2-1-106,3 0 64,0-1 30,1 0 68,4-1-12,2-1 52,2-2-35,-1-1-44,4 0-40,-3-2-59,4 2-92,-1-1-74,-2 1-12,0 0-75,-1-1-98,-2 0-76,-3-1-22,0 0 13,-1-2 45,-1 0 63</inkml:trace>
  <inkml:trace contextRef="#ctx0" brushRef="#br0" timeOffset="224333.8312">12638 3063 68,'-6'8'306,"0"-2"57,1-2 42,1 0-42,0 0-93,1-1-70,3-1-37,0 0-58,0-2-26,2 2-16,3-2-31,2 0 16,3 0-4,2-2 5,0 0-22,2-1-3,1 0 15,1-1-13,2 0-8,-1 0-18,-1 0-4,-1 1-7,-3 0-21,-1 1-55,-3 0-54,-1 0-47,-4 0-31,0 2-68,-2 2-12,-4 1 13,-1 1 25,-3-2 0,-1 2 7,0-1 74,-2-1 68,2 1 70,1-3 54,0 0 83,0 0 64,0-1 29,3 1 2,1 0-8,-2 0-5,1 4-2,-1 1-3,-1 5 4,0 6-25,-2 7 5,1 3-2,0 3-21,1 3-4,3-1-16,3 0-21,2-2-33,1-3-38,2-1 8,3-4-29,3-4-23,5-7-67,6-8-165,4-9-104,1-11-70,2-11-29,1-13-20,1-12 69</inkml:trace>
  <inkml:trace contextRef="#ctx0" brushRef="#br0" timeOffset="232934.3231">13260 571 56,'-1'-1'64,"-2"-1"-24,2 0 12,2 1 7,-2-2 0,-2 3-3,3 0 10,-4 0 3,4 1-11,0 1 0,2-2-12,1 0 17,-1 1-14,-2 0-25,0-2-5,-3 0-12,-1 1 5,4 0-15,0 0-30,3 1-37,-2 0-2,2 0-7,1 1 4,-1 2-37,3 1 24,-3-2 28,5 0-13,0 1-28</inkml:trace>
  <inkml:trace contextRef="#ctx0" brushRef="#br0" timeOffset="242606.8763">3462 7507 26,'-3'-5'57,"-1"2"-4,0-1-11,0 1 0,0 1 6,2-1 10,-3-1-5,3 2 2,-1-1 1,1 2 0,1-1-10,-2 0-4,1 2-12,0-1-4,1 1-14,0 0-6,1 0-13,1-1-1,0 1 1,1 0 0,-2 1 3,2 0-7,1 0 17,1 0-18,3 2-28,2-2-18,2 1-47,1-1-31,4-1-24</inkml:trace>
  <inkml:trace contextRef="#ctx0" brushRef="#br0" timeOffset="244937.0096">6108 7455 31,'-16'-6'123,"0"-2"1,0-1 6,1 1 4,0 0 24,0-2 11,2 1 5,0 0 16,1-1 17,0 1 4,2 1-15,1 0-14,0 1-20,2 2-18,0 0-32,2 1-18,2 2-26,0 0-17,1-1-26,1 2-10,2 2-23,1-1-7,1 3 4,4-1 20,1 1 4,3-1-7,2 3 12,3-3-4,0 1-7,2 1-20,4-2 7,3 0 4,1 2 2,4-2 4,0 0 6,3-1 1,1-1 9,3 0 7,2-1-6,3-1 13,-1 0-9,5-2 15,1 1 4,3-1 5,1-1 21,3-1-2,0-1 34,1-1-11,-1-1-25,2 3-16,-1 0 4,1 1 19,0 0-24,-1 0-2,-1 3-14,-4-2 21,1 3-22,-4 1-19,2 1-9,-4 3 9,0-2 25,-1 3-1,-1 0 5,2-1 1,0-1 28,-1 1-36,-2 0-28,-2 0-23,-1 1 0,-1-2 16,-2 1-39,1-1 19,-1 1 41,-4-1-3,1 2 10,-3-3-42,-1 3 29,0-1-2,2 1-26,-2-1 3,1 1-4,-1 0-5,1-1-7,1 1 5,1 0 13,1-3 47,0 3-28,2-3-6,-2-2 3,2-2 14,0-1 25,1-3-54,0 0 8,0 1-2,3 0 29,-2 1-69,1 1-8,1 0 1,0 0-17,0 1 38,1 1-2,-1 0 49,1 2-31,0 0-23,-2 1 44,0 2-17,-3-2-26,0 1 12,0 1 20,-2-1 17,-2-1-12,-1 1-50,0 1-1,-1-3-31,1 1-15,0-2 5,-1 0-1,0-2 29,0 0 8,0-1-1,0-4-12,1-1 4,-3-2-10,2 0 37,-2-1-23,-1-1 14,-1-2 23,-1-1 7,0-2 5,-3 0-44,-1 0 38,-2-3-10,-3 1 18,-2-1 13,-2-2 1,-4-1 34,0-1-19,-3-2 6,-2-2 0,-1-1-8,-2 2 2,-3-1 19,-1-1 29,0 1-10,-4-1-32,0 1 12,-1-1 28,-4 1 36,-2 0-34,-1 2 10,-1 0 47,-3 0-9,0 3-24,-2 1-55,-2 0 13,-5 3 38,1 0-51,-2 1 5,-3-1-9,0 2 38,-4 0-28,0 3-37,-1 0 39,-2 3-12,0-1-37,-2 1 13,0 1 11,-5 1 25,-2 1-34,-3 2-1,-3 0 24,1 0-57,-4 2 20,0 1-27,-4 1 39,-2 0-15,-3-1 4,-4 2 16,-1 1-27,0 0 5,-1 0-22,2 1 27,-2-1-24,1 3-3,-5-3 16,0 0 36,-3 0-21,-2 0-8,0 0 18,1 0-14,-1 0-9,-1 0-16,-1 2 18,-1 0 1,0 1 14,-1 0 2,1-2 10,2 1-33,-1-2-26,0-2 20,0 1-28,1 0 27,2 0-10,1 0 33,2 0 49,-1 1-18,2-1 15,0 2-14,1 1-19,1 1 0,3 3 6,3-1-7,2-1-5,4 1 19,4 0 12,3 1 0,4-2-47,4 1 12,4 0 29,2 0-36,3 1 5,5-1-11,2 2 13,2 0-4,2 3-12,3 0-3,4 2 2,2 3 6,3-1 28,3 3-20,4 1-27,3 1 12,2 2 31,2 0-19,3 1-34,1 1 17,2 0 23,3 0-6,-1 1-27,1 2 14,1 0 7,0 2-2,2 1 2,0 1 0,0 0-1,2 0-5,1-2-3,4-1 0,1 2 1,4-3-1,4-1 0,5 0 8,3-2 3,6-1 9,6-2-10,8-2-53,8-3-98,8-5-133,7-2-203,5-5-151,3-5-69,-1-6 12,-7-6 80,-7-5 118</inkml:trace>
  <inkml:trace contextRef="#ctx0" brushRef="#br0" timeOffset="247135.1353">896 1664 38,'1'-23'131,"1"4"40,0 1 30,-1 1 19,-1 2 19,1 0 23,-1 1 15,0 2-14,-1 3-33,1 1-23,0 2-26,0 2-41,-1 1-45,1 1-34,-2 4-22,0 3-14,-1 4-11,-2 5-9,-1 5-5,0 3-2,0 2-1,-1 0 0,0-1 0,2 2 3,-1-4 4,2 1 1,0-4 3,0-1 2,2-1 2,-1-3 3,3-1-3,-1-2 0,1 0-1,1-1-4,1 0-1,1-2-3,1 0 1,1 1 0,1-1 0,0 0 0,2 0-2,0 1 2,2-1-1,0 0-2,1 0-1,0 0 2,0 1 0,1-2-2,1 1-4,-2 0-2,0 1 12,-1-1-12,1 0-19,-3 0-15,2 1-11,-4-2-26,0 0-50,0-1-39,-1-2-28,-2-3-42,1-2-37,-1-3-30,0-5-41,1-6 3,-1-4 25,2-4 44</inkml:trace>
  <inkml:trace contextRef="#ctx0" brushRef="#br0" timeOffset="247363.1484">1120 1599 187,'5'-27'246,"-1"3"21,0 4 27,-1 3 21,-1 5-6,-1 2-21,0 3-43,0 5-65,-2 6-62,0 4-40,0 8-12,-1 3 1,-1 6 6,1 0 4,0 3-1,-1 0 0,2 0-14,0 1-15,1-3-15,-1 1-11,1-2-8,0-2-11,1 0-1,-1-2-19,1-1-27,-1-3-18,1-1-20,-1-3-27,0-4-38,1-2-40,0-4-62,-1-3-57,-1-5-84,0-7-33,0-3 9,-1-7 45,0-3 77</inkml:trace>
  <inkml:trace contextRef="#ctx0" brushRef="#br0" timeOffset="247609.1624">1125 1494 38,'1'-20'233,"9"-56"958,3 71-934,-3 8-134,2 3-4,3 2-4,1 4-13,4 2-10,0 3-14,2 2-20,0 0-15,-1 4-7,0 0-7,-3 2-6,-1-1-5,-3 2 6,0-3-10,-5 0-8,-4 2 2,-2 1-6,-3 1 0,-5 4-10,-2 2 8,-3 0 2,-5 0-26,1-1-61,-3-3-104,-1 0-113,1-4-99,-2-4-48,0-7-4,2-6 50</inkml:trace>
  <inkml:trace contextRef="#ctx0" brushRef="#br0" timeOffset="252458.4398">11254 1263 120,'-1'0'258,"0"-1"48,1-1-10,0-3-12,0-1-15,0 2-13,-2-1-23,1 1-29,0-2-52,-1 2-50,1-2-24,1 2-29,-2-3-18,2 0-31,-1-1 5,1-1 10,-2 1-2,2-1 2,-2 3-4,2 0 15,0 1-16,0 2 3,-1 0 4,-1 1 33,-1 2-19,-1 1-22,0 3 0,0 3-14,-2 6 25,0 5-43,0 4 12,1 4 52,-1 1-4,0 1-4,1 1-27,-1 2 9,1-3 8,2 1-29,3-2 16,0 0 9,3-4-1,1-1 3,-1-4-6,1 1 24,1-4-6,2-2-1,-2-2-12,1-1 3,-1-2-10,0 1-27,0-2 4,-1-1 2,2 0 4,-2-1-14,1 0-16,1-2-34,0-2-29,0 0-37,-5 1-57,3-4-65,-2 0-87,0-4-75,3-1-28,0-7 7,0-1 47,2-2 62</inkml:trace>
  <inkml:trace contextRef="#ctx0" brushRef="#br0" timeOffset="252813.4601">11350 1385 117,'2'-10'336,"-1"2"65,0-1 37,0 3-74,0 0-78,2 0-59,0 0-69,1 1-64,3 0-38,2 1-26,2 1-10,0 1-12,4-1-2,1 3-3,0-2 3,1 4-8,-1-2 2,0 3 4,-3 0-1,-2 1 2,-1-2 9,-2 4-3,-3 2 7,-4 1 6,-6 4-11,-3 3-3,-5 2-14,-1 2 8,-1-1-4,0 1 1,1-1 29,2-3 28,0-2 18,2-4 22,2-2-12,3 0-8,2-1-6,3-2-25,1-2-23,1-1-7,3-1 8,5-2 17,0-1-21,1 0-31,0-2 12,1 2-23,-2 0-18,1-2 0,-2 1-47,-1 0-44,0 0-51,-1 1-80,0-2-93,-2 0-126,-3 0-7,-3-4 43,1-2 36,-4-4 73</inkml:trace>
  <inkml:trace contextRef="#ctx0" brushRef="#br0" timeOffset="253048.4736">11612 1126 311,'2'-10'364,"1"4"15,-1 2 10,8 6 140,-4 5-432,0 5-4,1 3-1,2 3-8,1 2-12,0 3-24,3 0-10,-3 3-10,2 1 6,-2-1-13,-1 1-5,-2 0-3,-3 4-3,-4 4 5,-7 5-13,-9 1-25,-4 5-99,-8 1-101,-6 3-119,-4-2-87,-6-3-42,-2-5 6,3-11 90</inkml:trace>
  <inkml:trace contextRef="#ctx0" brushRef="#br0" timeOffset="269969.4414">11937 7445 15,'-2'4'121,"-2"1"-18,2 0-14,-3-3-14,2 0-14,-2 1-12,2-3-38,-1 0 0,0 0 8,2-2 0,-1 1-6,3 1 3,-2-2 21,1 0-9,0-1-3,0 1 0,0-1 3,0 1-3,1 1 20,-3-1 6,2 1 2,1 1 5,-2 0 0,1 0 2,1 0-15,-1 0-10,2 0-7,0 0-1,2 1 2,2 2 5,1 0 0,4 1 10,0-1 9,5-1 10,3 0 0,4 1 9,4-3 6,5 2-6,4-4-11,4 0-8,2-1-8,3 1-15,3-1-19,2-2 6,3-1 8,3 0 1,4-1-6,1-1 20,5 1 11,2-1-24,2 2-6,0-1-6,1 0 3,0 2-30,-3 0 4,2 0 31,0 1-4,2 1-11,0 0 5,2 1 8,-3 0-8,0-1-9,1-1-1,0 0 8,3 0-3,0-2-5,0-1-3,1 0-6,0 1 5,-1-2 1,2 3 4,-2-1 7,0 2-2,0 3 4,-2 0-7,0 2 11,-1-1-15,-1 0-2,2 0 18,1 0-21,2-1 10,-2 0 3,0 0-2,3 1-15,-4-1-23,3 1 21,-4 0-9,0-2-9,1 0 12,-1 0 37,2 1 4,0 1-8,-1 0 16,-1 0-12,-2 1 3,-1 0-28,-3 1-1,-3 0 8,4-1-14,-3 0-2,2-1-1,0 0 5,-2 0-5,1 0-2,1 0 32,-2 0-24,-4-1-2,-1 1-7,-1 0 20,0 1 0,1 0-14,-2 1 25,-1-1-2,0 2 8,-3 1-27,-1-2 7,-2 0-19,-2-2-22,-2-1-64,-3 0-118,-1 0-103,-5-2-75,-6-2-30,-5-5 4,-5-6 61</inkml:trace>
  <inkml:trace contextRef="#ctx0" brushRef="#br0" timeOffset="276234.7997">8069 2731 41,'-2'0'180,"1"0"19,-1-1-47,2 0-24,2 0-17,1 1-12,3 0-1,2-2 0,4 0-6,4 0-20,4-2-2,5 0-14,7 0-14,7 3-17,2-3-6,6 1-10,4 0-10,4-1 14,2 0-31,2 0-30,2 1-35,-1-1-12,2 1-19,0-1-34,-4 1 17,-1 0 11,-5-1 7,-7 1-10,-6-2-24,-6 1-13,-8 1 5</inkml:trace>
  <inkml:trace contextRef="#ctx0" brushRef="#br0" timeOffset="276392.8088">8746 2755 139,'-3'7'199,"9"-2"-6,8-5-103,5 0-124,6-4-85,6-1-38,4-1-25</inkml:trace>
  <inkml:trace contextRef="#ctx0" brushRef="#br0" timeOffset="279837.0058">9497 2776 65,'8'-24'199,"0"0"3,0 5 15,-1 2 14,-1 1-14,-2 3-25,-3 4-26,-1 4-37,-1 7-45,-1 5-36,-3 4-16,-2 7-13,1 4-7,-3 2-1,0 2-6,1-1-1,3 0-4,0-3-4,3-1-2,3-4-5,0-3 11,5-3-6,1-3 8,3-3 5,3-4 5,0-3 4,2-2-12,1-2 4,1 0-12,-2-1-14,-1 0-41,-1 0-48,-3 0-50,-1 1-51,-4 2-78,-5 1-28,-5 3 17,-4 3 35</inkml:trace>
  <inkml:trace contextRef="#ctx0" brushRef="#br0" timeOffset="279988.0144">9456 3026 153,'-21'26'281,"4"-5"17,6-3 12,6-5-93,6-4-53,7-5-26,6-8-5,4-4-7,7-6-5,3-4-22,1-3-35,2-1-32,-2 0-32,-1 0-35,-3 1-45,-4 2-44,-2 1-46,-6 4-43,-4-1-31,-3 4-19,-6-1-23,-4 4 12,-3 2 29</inkml:trace>
  <inkml:trace contextRef="#ctx0" brushRef="#br0" timeOffset="280262.0301">9646 2884 35,'-8'15'177,"0"3"40,0 3-14,0 4-14,1 0-7,1 5-16,-1-1-19,-1 1-21,1 1-29,-1-3-24,1 0-20,-1-4-16,1 0-16,0-5-23,-1-4-25,1-2-26,1-5-28,1-5-20,1-6-12,2-4 6,1-4 14,2-2 22,0 0 31,1 1 23,-1 3 24,1 2-7,3 3 32,-1 4 51,3 4 0,3 2 3,-1 3 1,4 2 18,2 1-29,-3 1-50,4 1-3,-1 2-4,1-2-6,1-1-15,-3-2-24,0-2-30,-3-4-34,-2-3-53,-2-5-61,-2-3-58,-1-7-15,-2-6 7,0-7 24</inkml:trace>
  <inkml:trace contextRef="#ctx0" brushRef="#br0" timeOffset="280556.0469">9736 3045 87,'2'-46'318,"2"3"77,-1 6 44,0 3-62,2 7-65,1 3-67,1 3-80,0 2-65,3 3-42,0 2-26,3 2-12,2 2-13,-1 3-8,2 0-6,2 2-10,-1 1-24,-1 1-47,-2 1-57,-2 1-63,-1 0-56,-3 2-29,-3 2-2,-2 3 32,-3 3 62,-6 5 74,1 3 74,-1 2 66,0 4 50,0 0 30,1 2 15,0-1-1,1-1-16,1-2-8,3-3-26,2-4 15,1-3-2,4-4-18,-1-4 27,4-3 0,-3-3 30,1-2-43,-2-2-17,-2-3-3,3-2-31,0 1-30,-3 1-95,-1 2-60,-6 4-95,-1 4-41,-5 4-24,-2 6 0,-1 3 57</inkml:trace>
  <inkml:trace contextRef="#ctx0" brushRef="#br0" timeOffset="280784.0599">9961 3136 798,'16'-4'284,"2"-3"-78,0-3-31,-3-2-17,-1 3-29,-3-1-24,-3 4-29,-1 2-26,-4 4-13,-5 6-15,-4 7-2,-4 7-4,-6 6-7,-3 6-1,-1 2-28,2-1 9,0-3-6,7-1 1,3-5 1,8-2 11,6-6 60,4-6-12,4-5 15,3-8-1,6-6 8,4-5-52,6-5-141,1-1-143,2-1-101,-2-4-43,0-2-32,-2-4 25</inkml:trace>
  <inkml:trace contextRef="#ctx0" brushRef="#br0" timeOffset="281686.1115">17801 2785 41,'8'-13'311,"-3"-2"57,-2 4 25,-3 3-36,-4 4-112,-2 4-85,-4 6-40,-4 6-60,-4 6-24,-6 7-19,-3 7 16,-4 5-25,-3 4-1,-2 0 4,1 1-7,2-2 2,5-4-14,5-4 0,5-5-4,6-5-10,5-3 16,5-5 4,4-4 9,5-5-3,4-3 11,3-4 8,4-3-22,2 0 17,1-2-30,2 0 33,-1-2-2,-2 2-12,-2 1 11,-1 1-29,-4 0 15,-5 1-38,-2 1-50,-5 3-29,-2 0-36,-6 0-55,-5 1-51,-5 0-69,-4 1-2,-3-3 19,0-2 21</inkml:trace>
  <inkml:trace contextRef="#ctx0" brushRef="#br0" timeOffset="281987.1288">17469 2934 14,'1'-37'211,"2"3"20,2 3-8,0 5-70,1 4-41,-1 8-24,0 6-18,0 6 0,0 9 11,-2 7 8,-2 8 15,-1 7 6,-1 6 0,-1 4-4,-1 4-11,-1 3-9,0 0-16,1 0-14,1-2-18,0-2-17,4-1-12,0-4-9,2-4-2,3-4-2,1-7-1,3-2 10,3-8-7,4-5-7,0-5 0,2-5-13,0-1 14,-5 0 34,2 1 20,-4-1-14,-2 1 6,0 3 4,-3 0-28,-2 7-7,0 2-17,-2 6 25,0 2-22,-1 4-30,-1 0-73,-4 3-125,-3 0-103,-5 2-63,-2-1-15,-4-4 20,-4-4 80</inkml:trace>
  <inkml:trace contextRef="#ctx0" brushRef="#br0" timeOffset="321275.3759">21062 328 339,'3'-8'462,"-1"2"31,-2 3 26,1-2-57,-1 5-106,-1-1-42,1 0-35,-2 3-10,1 3 6,-2 7-12,-1 7-55,-2 8-79,-1 6-13,0 5-24,0 3-36,-3 4-26,3 1-76,-2 5-86,0-2-107,-4 0-59,0-1-66,-1-3-97,0-3-9,-1-4 33,1-7 57,1-5 43,3-8 58,4-7 82,5-10 64,3-11 51,6-9 31,2-8 16,3-4 29,2-2 33,-1 3 28,1 4 42,0 6 37,-2 3 29,0 5 3,0 3-9,-2 4-14,2 4-31,0 4-35,1 2-24,0 4-14,-1 5-30,0 1-44,0 0-54,-1-1-55,-4 0-72,1-6-89,-1-5-32,0-8 10,2-6 35</inkml:trace>
  <inkml:trace contextRef="#ctx0" brushRef="#br0" timeOffset="321438.3852">21423 383 112,'20'-29'307,"-6"5"44,-2 10 58,-7 9-52,-5 12-74,-6 12-53,-5 10-27,-6 13-36,-1 6-50,-4 6-41,0 3-21,0 3-28,1-1-28,-1-1-46,0-1-78,2-6-83,1-4-81,4-6-59,2-9-66,5-9-10,6-8 48,4-13 72</inkml:trace>
  <inkml:trace contextRef="#ctx0" brushRef="#br0" timeOffset="321592.394">21316 859 176,'19'-28'264,"0"6"61,-2 6-12,0 6-19,1 5-24,-1 8-35,3 6-33,-2 3-54,2 5-48,0 5-37,1 2-25,-2 1-11,1 3-21,-1-3-30,-1 1-52,-3-2-70,-1-4-77,-3-3-99,-4-6-70,-1-8-15,-3-6 23,-2-7 58</inkml:trace>
  <inkml:trace contextRef="#ctx0" brushRef="#br0" timeOffset="322119.4242">21822 526 21,'16'-52'390,"-3"10"46,-3 8 29,-2 8 14,-2 6-147,-1 9-146,0 7-80,-3 9-44,-1 8-24,1 6-14,-2 5-5,0 7-5,0 1-7,0 2-3,0 2-1,0-1-3,1 1-10,-1-2-18,0-4-30,0-2-53,0-5-48,0-4-39,0-6-29,0-6-3,1-9 17,3-8 50,2-8 53,5-6 65,0-4 62,5-3 56,3-1 46,3-2 29,4 2 21,3-1-1,4 2-8,0 3-26,2 2-24,0 2-20,-1 4-26,-2 3-18,-2 5-17,-5 5-9,-2 2-5,-7 6-3,-1 4-5,-9 4-3,-5 6 2,-6 4-3,-6 2-3,-5 5-14,-5 0 1,-2 0 0,1 0-11,2-4 2,3-2 7,3-5 9,2-3-16,4-3 0,1-4 16,3-3 10,1-2 15,1 0 6,1-2 22,1 2 7,-2 0 1,2 4-10,0 4-7,2 4 29,-2 7 4,0 5 14,1 5 13,1 5 37,2 3 21,-1 2 3,1 1 13,1 0-20,0 0-4,-1 0-25,0-2-28,-1-1-42,-1-4-33,-1-2-15,-1-5-70,2-5-69,-2-4-66,1-5-63,3-6-125,-2-8-108,3-10-58,3-9-7,4-8 29,3-8 54,6-9 122</inkml:trace>
  <inkml:trace contextRef="#ctx0" brushRef="#br0" timeOffset="322432.4421">22598 523 102,'15'-18'444,"-2"3"47,-1 3 24,0 4 14,1 0-183,1 2-143,4 2-86,-1 0-42,4 0-16,0 1-12,3 1-7,0 0-15,0 1-19,0 2-26,-3 1-26,-3 0-16,-2 2-12,-7 3-12,-5 2-13,-9 3-23,-8 3-45,-9 5-51,-10 3-27,-8 4 1,-6 4 55,-2 0 114,5-2 118,5 0 76,7-5 53,9-2 10,6-2-10,8-5-49,8-2-51,8-6-2,7-4 9,7-4 6,8-3-33,4-3-22,4-2-9,0 0-22,-2-2-42,-2 3-49,-3-1-59,-5 3-70,-8 0-63,-7 5-86,-8 0-34,-8 2 16,-8 0 50,-6-1 66</inkml:trace>
  <inkml:trace contextRef="#ctx0" brushRef="#br0" timeOffset="322599.4516">22698 704 391,'-9'3'440,"2"1"26,1 0 15,2 4-124,1 4-157,0 3-92,0 3-46,-1 4-23,2 2-12,-2 2-8,-1 1-10,0 0-3,1 2-9,0-5-27,0-2-49,2-3-51,-1-5-71,1-4-66,2-5-60,2-7-59,3-7 7,3-7 23,4-8 62</inkml:trace>
  <inkml:trace contextRef="#ctx0" brushRef="#br0" timeOffset="322748.4602">22739 790 144,'13'-29'349,"-2"6"57,-3 4 28,0 5-73,-1 7-78,-1 3-91,1 7-75,0 4-49,-2 6-21,1 5-17,0 3-10,-2 1-7,1 4-6,-1-1-15,0-2-38,-1-1-60,1-2-64,-1-6-74,-2-2-110,3-7-52,0-6 4,3-7 42,2-11 55</inkml:trace>
  <inkml:trace contextRef="#ctx0" brushRef="#br0" timeOffset="323358.4951">23164 456 294,'14'-32'423,"-2"7"32,-4 7 17,-4 6-93,-4 7-161,-3 10-95,-4 6-60,0 7-32,0 2-13,0 3-9,4 2-4,1-1-4,3 1-1,3-4 2,2-1-2,2-4-2,3-4-3,4-4-3,1-4-9,4-5-12,0-4-15,1-4-15,1-5-20,-2-3-16,0-2-12,-2-2-4,-5-2 9,-2 2 17,-4-1 34,-3 1 46,-5 4 62,-5 4 39,-2 3 40,-3 6 10,-3 6-1,-3 5-16,-1 9-29,-2 6-12,1 5-23,0 5-3,0 2-5,0 2-5,3 3-2,-1 2-14,2 0-11,0 1-23,1-2-20,2 0-18,0-5-29,3-5-25,2-4-22,1-6-8,5-5 6,2-6 12,4-7 25,5-8 17,4-5 31,6-7 11,3-3 2,2-3 4,1 2-13,2 1 2,-3 4 11,-2 5 17,-1 4 18,-4 5 29,-2 4 22,-5 4 18,-2 7-14,-5 2 8,-6 6-19,-3 1-14,-5 4-20,-4 1-20,0 0-5,-4-2-8,-2-1 2,0-4-14,-63 25 16,74-47-4,4-6 1,4-3-2,4-2-1,3-2-2,6 1 4,2 1 18,2 3 0,3 3 6,1 1 3,1 4 15,4 3-3,-2 3 4,2 0-10,-1 2-9,-1 2-7,-1 0-37,-1 0 7,-3 0-17,-1-2 2,-4-3-10,0-2-10,-3-2-42,-2-6-128,-4-6-151,-4-5-71,-4-5-28,-2-7-6,-1-6 54</inkml:trace>
  <inkml:trace contextRef="#ctx0" brushRef="#br0" timeOffset="323512.5039">23582 461 174,'5'-30'474,"-2"2"71,2 6 36,0 4 19,3 4-219,2 8-147,2 3-108,1 5-107,2 4-68,1 4-72,1 3-116,-2 3-124,0 3-108,0 2-25,-2 0-3,1-3 38,-2-3 96</inkml:trace>
  <inkml:trace contextRef="#ctx0" brushRef="#br0" timeOffset="325051.5919">21479 1726 114,'-26'13'256,"4"-3"11,5-1 2,4-4-117,6 1-62,3-2-35,5 0-12,4-4 1,5 0 0,3-4 61,4-1 29,3-1 19,0 2-2,0-2-6,0 2-7,-2 3-66,-4 1-37,-5 2-27,-4 4-12,-5 4-8,-6 5 18,-6 4-6,-4 2-8,-4 6 0,-1 0-1,1 0 2,3-1-18,4-5 7,3-3 5,6-2-4,4-4-5,3-4-3,4-1-9,3-4 0,1-1 14,2-1-20,-1 0 12,-2 2 8,-2 0 24,-3 3-8,-4 2-12,-5 4 26,-2 3-7,-4 4 1,-4 0-10,1 0 9,0-2-13,3-2-18,3-4 6,4-4-18,3-4-11,6-4 14,1-6 9,1-3 18,2-1 0,-2 1 32,0 0 29,-1 4 3,-2 1 16,-2 2 15,-1 6 10,-4 4-15,-1 7-17,-1 3 7,-2 4-21,1 0-4,-1 1-32,2 0-8,3-4 9,-1-4-34,4-5-9,1-7-28,5-8 1,2-9-7,5-6-23,0-7 7,3-6 14,0-2 18,0-1 52,-4 6 38,-1 3 28,-3 4 36,0 6 0,-4 3-15,0 5-28,0 6-25,-1 4-19,-1 5-28,-2 5 2,-1 4 12,1-1-38,-1 2-45,2-2-47,1-3-50,1-1-52,3-3-50,0-4-66,1-5-4,3-5 16,-1-7 34</inkml:trace>
  <inkml:trace contextRef="#ctx0" brushRef="#br0" timeOffset="325254.6035">21862 1818 253,'13'-19'353,"0"5"21,-4 8 22,-1 8-89,-3 8-99,1 10-56,-3 9-24,1 7-10,-1 5-20,0 6-29,0 4-24,1 1-15,-2 3-13,0-1-5,-1 0-4,-2-6-2,-2-2-2,-3-5 1,-2-5 1,-2-7-5,-5-7-8,-1-5-21,-1-9-36,2-9-46,-1-11-62,4-12-71,5-10-74,4-10-65,4-6-8,3-6 22,7-5 48</inkml:trace>
  <inkml:trace contextRef="#ctx0" brushRef="#br0" timeOffset="325739.6313">22178 1710 304,'15'6'351,"-2"5"23,-2 4 18,0 3-132,-2 1-80,0 1-36,-1 1-22,0 0-15,1 2-18,6 21 23,-6-23-83,-3-3-15,2-2-15,-3-3-15,-1-2-30,-3-3-60,-3-4-44,-1-2-22,1-6-2,-1-5 10,3-3 28,2-6 53,3-1 38,8-4 32,1-1 25,5-2 15,6 0 25,0 0 24,4 2 12,1 2 12,-2 5 6,-1 0-8,-2 6-13,-2 4-16,-4 6 0,-3 5-20,-4 4-18,-4 4 2,-6 5-14,-4 6-7,-8 2-5,-1 4-9,-5 0-7,-2-1-8,-1-2-3,1-3-28,3-4 4,2-4 10,3-7 14,3-4 3,3-2 36,1-5 51,0-2 6,2 2 17,0-1-7,1 0-19,0 2-22,0 4-12,1 2-3,0 6-14,2 5 14,-2 4 21,1 6 10,1 4 1,-1 3 7,1 3-3,0 3-6,0 0-15,-1 1-30,0-3-41,0-1-48,-1-4-88,0-4-117,0-5-101,1-5-86,2-9-22,3-8 3,6-10 74,3-11 99</inkml:trace>
  <inkml:trace contextRef="#ctx0" brushRef="#br0" timeOffset="326214.6584">22912 1923 291,'-10'-1'434,"3"-3"34,1 1 13,2 1-102,3 1-149,2-1-85,5 1-57,5-2-30,4 0-11,5 1-7,5-1-2,3-1-14,2 1-18,0-1-14,-1 1-10,-3 2 1,-2-1-15,-3-1-20,-5 0-14,-4 0-21,-2-2-44,-6 0-55,-4-3-49,-4-1-32,-4-1-6,-3-5 16,0 1 49,-1-3 72,1-2 86,2 0 92,-1-2 99,2 1 73,1 2 48,1 4 13,2 4-16,1 4-35,1 7-64,0 6-41,0 10-57,1 6-29,-2 8-3,0 5-23,2 7 0,-3 2-20,-1 3 19,1 3 1,-2 0-2,1-1 12,1-2 10,0-5-21,1-4-46,-1-7-45,2-6-63,2-6-74,0-9-95,1-10-75,4-7-11,3-9 16,2-9 46</inkml:trace>
  <inkml:trace contextRef="#ctx0" brushRef="#br0" timeOffset="326592.68">23129 2043 165,'-5'-19'332,"-6"9"46,-6 9 28,-4 8-91,-4 7-79,-5 9-67,0 2-57,2 3-27,3 2-27,2-4-15,5-1-11,7-6-8,4-2-6,7-10-13,7-6-12,7-9-23,8-9-30,7-10-33,5-8-29,5-7-26,6-9-17,3-6 2,3-6 12,1-6 22,1-3 22,-2 0 25,-6 4 44,-5 8 76,-8 9 60,-8 10 41,-6 9 32,-8 10 14,-7 9-4,-9 12-31,-6 11-32,-8 9-24,-4 8-34,0 5 2,0 1-20,2 1-19,2-3-6,4-1 1,5-4 9,4-3-15,6-3 7,3-6-6,7-3-5,5-6-4,4-3-4,5-4 3,2-2-3,0 0 15,2-3-8,0 4-1,-3-1 0,0 1-12,-3 2 9,-5 2-17,-1 1-13,-3 2-22,-2 0-39,-5 3-49,-3 0-76,-6 0-75,-4 0-81,-7 3-30,-5-2 14,-4 2 41,-3 1 67</inkml:trace>
  <inkml:trace contextRef="#ctx0" brushRef="#br0" timeOffset="326901.6977">23393 1878 98,'-18'15'399,"4"-4"45,3-2 21,4 0 13,5-2-181,7-4-128,3 0-77,6-3-41,1-1-19,4-1-13,0 0-17,0 2-30,-1-1-31,-3 2-29,-3 2-19,-6 4-18,-5 3-6,-5 4 3,-5 4 14,-4 2 19,-5 2 23,0 1 32,-1-2 24,3 1 21,2-4 20,4 0 6,3-2 5,4-3-6,5-2 3,3-1-8,1-2 9,3-2 19,1-1-1,0 1-9,1 0-6,-2 0 0,-2 3 2,-4 1-27,0 3 8,-6 1 2,1 3-2,-2-3 9,-1 1-20,1-1 7,2-5-23,2-2-18,3-4-21,4-7-28,4-4-29,6-7-50,4-5-34,4-5-43,4-6-64,3-3-17,1-5 9,2-1 34</inkml:trace>
  <inkml:trace contextRef="#ctx0" brushRef="#br0" timeOffset="327545.7346">23881 1786 151,'1'-7'360,"-1"2"56,0 1 42,0 0-77,0 1-54,0 2-57,0-1-64,1 2-48,0-1-37,0 2-34,2-1-29,-1 3-27,3 1-16,0 2-8,-2 1-26,2 2-22,-3 1-22,0 1-34,-4 2-48,-1 2-43,-3 2-2,-3 2 8,-1 1 16,-2 1 34,0 2 67,1-1 70,1 3 50,-1-3 23,3-1 21,-1 0-7,5-2-1,-1 0-24,2-3-17,1-1-10,1-1-12,0-2 4,1-1-11,0-1-16,1-2 5,2-3-13,-2-2 3,3-3 5,0-3-5,2-3 5,1-4-18,1-4 15,2-4-18,0-3-19,3-4-7,1-3-2,1-3 1,1-2-3,-2 0 13,0 1 16,-1 3 27,-3 3 30,-2 2 20,-1 5 31,-4 3-5,-2 4-6,1 2-33,-4 5-16,1 3-8,-1 3-29,0 4 6,-1 2 4,2 2 5,-1 3-7,2-2-5,1-1-4,2 1 6,2-3-4,3-1 12,-1-1 0,3-1-3,-2-1-4,2 1-9,-3-1 9,-1-1-8,1 1 3,-3 3 6,-1-1 1,-3 3 2,-4 2-4,-3 1 2,-2 2-11,-3 1 4,-1 1 7,-3 1 1,0 0-2,-14 14 12,19-15-14,1-5-1,1-1 1,3-3-4,1 0-5,3-2 8,3 0 2,2-1 0,3 0 0,2-2 1,2-1 10,1 0-29,2-2 9,0 2 6,0 0-7,0 1-19,-2 1-50,0-1-37,-1 2-97,-3 0-82,-1-1-94,-2 0-29,0-2 14,0-2 50</inkml:trace>
  <inkml:trace contextRef="#ctx0" brushRef="#br0" timeOffset="327716.7443">24142 1939 339,'-2'-12'444,"1"1"32,-1 3 20,1 1-102,-1 3-165,1 2-101,0 2-60,-1 3-31,1 1-17,-1 4-10,1-1-3,-1 3-11,2 0-12,-1 0-30,2-1-41,0-1-50,1-3-55,3-1-53,0-4-41,1-4-68,1-1-15,3-4 24,0-4 38,3-2 52</inkml:trace>
  <inkml:trace contextRef="#ctx0" brushRef="#br0" timeOffset="327957.7581">24322 1699 102,'7'-18'312,"-3"3"30,2 2 15,-2 4-80,0 6-64,-1 3-39,0 7-26,1 4-7,-3 6 6,1 5 6,0 4 8,0 3 24,1 5 18,1 2 14,-1 3 16,2 2 5,-3 4-13,1 1-43,-2 3-39,-1-1-32,0 1-28,-4 1-22,0-1-21,-4-1-5,-2-4-10,-3-2-7,-4-4-2,-2-4 2,-3-5-6,-2-6-30,-4-5-58,-3-6-106,-4-7-95,-3-7-152,-2-7-159,-4-7-93,-2-8-3,-3-8 74,-3-8 73,-2-7 131</inkml:trace>
  <inkml:trace contextRef="#ctx0" brushRef="#br0" timeOffset="389190.2604">3153 9833 102,'0'2'119,"0"-2"8,0 0 19,-1 0 18,1 0 14,0 0 8,0 0 4,0 0-6,-1 1-16,0 0-24,1 1-31,1-2-26,0 0-29,0 0-25,-1 0-26,2 0-16,-1 1-7,2 0-6,0 1-1,0 1-1,2 0 9,-1 2 6,3-1 2,-2-1 1,0 3 4,3-1-2,0 0 3,1-1 1,2 2-3,1-1-2,-1-1-2,2 0 1,1 0 0,0 0-2,2-1 6,2 0-2,0 0 1,1-2-3,3 0-2,1-1-2,1-1 3,2 0-1,1 0 7,2 0 4,2 0 2,-1-1 1,4 2-4,1 0 2,3 0-4,1 0 0,1 2 0,4 1-3,-2 1 3,1 2-1,0 0-6,3 4 6,-1-1 1,1 2-3,2 1-2,-1 0 5,2 3 0,1-2-7,1 1 2,1 0-4,0 1 6,0-1-8,1-1 4,0-1 5,-1-3 2,0 2 10,0-3-3,-1 2 8,2-3-3,-2 0-7,1 1-2,0 0 1,-2 0-7,0 0-1,-2 1 4,-1-2 4,1 0-2,-2-1 2,0-2 3,0-1-3,-1-2-10,-2-1 2,-2-1 4,-1-1-4,-4 0 0,-1-1-14,-2 3-66,-5 0-134,-5 2-72,-8 1-40,-9 1-20,-8-3 6</inkml:trace>
  <inkml:trace contextRef="#ctx0" brushRef="#br0" timeOffset="410108.4569">5677 11760 148,'-2'-4'208,"-3"1"11,3-1-62,0 1-57,0 1-26,1-1-11,0 1-12,-1 2-12,2-1-7,0-1-13,0 1-6,0 1-7,0-1-2,0 1-3,0 0-1,0-1-2,0 1 2,0-1 0,0 0 1,2-2-1,0-1 31,2-4 7,0-1-9,1 0-14,-2-1-12,2-2-12,-1 1-38,0 0-12,-1 0 3,-1 0 10,0 0 12,-1 2 13,1 0 7,-1 0 8,-1 3 12,0-2 17,0 3 14,0 2 14,0-1 9,0 0 6,1 2-8,-1 0-11,0 2-18,2 0-11,-1 0-9,0 2-1,1 1 5,0 4 12,0 3 17,-1 3 15,1 4 12,-2 3 8,0 3 4,-1 4 1,-1 2-2,1 4-3,-2 2 1,0 2-2,0 4-3,1 1-7,-1 3-9,1 1-10,-1 4-14,1 1-7,2 1-8,-2 3-5,2-1-1,0 0-4,0 0 0,2 0-2,-2 0 2,1 1-2,1-2 4,0 3 0,-2-1 0,1 1 0,-1 0 0,1 0-3,-1 1-2,0-1 0,1-3-1,-1-2-1,0-1-1,0-1 1,0-2 6,0 0 3,0-1 2,-1-2 6,1 0 7,-1-1 1,0-3-1,-1 0-2,0-3-2,1-2-2,1 0-5,0-4-3,-2-1-1,2-5 0,0-2-7,-1-2-1,0-7-1,1 1-1,0-5-2,0-1-2,0-3-4,-1-1-11,-1-4-16,0 1-15,0-4-20,-2 0-43,3-2-78,-3-1-96,1 0-101,-1-2-45,-2-1-14,1-5 26,1-5 76</inkml:trace>
  <inkml:trace contextRef="#ctx0" brushRef="#br0" timeOffset="411391.5303">8652 11735 47,'2'-8'65,"-1"2"-10,0-2-10,1 1-1,-1-1-6,1 0-9,0 2-4,-1-2 5,1 0 12,-2 0 0,0 0 10,2 0 9,-2 1 5,1 0-6,-1 0-5,0 2 0,1-1 1,0 2 0,-1-1-2,0 3-10,0 0-10,0 0-1,-1 1-12,1 0-9,1 1-5,-1 1 3,2 2 7,-2 2-3,0 5 4,2 2 6,-1 4 1,2 2 2,-3 3 2,1 3-2,-1 0 6,0 3 3,0 3 3,0 3 4,0 2 3,1 2-1,-1 3 2,-1 1-6,1 4-1,-1 2 4,1 3 0,-2-1 2,1 3-3,1 0 4,-1 0 4,1-1-5,0 1 8,0 0 8,0 0 7,0-2 8,1 3 6,-1-1 8,1 1-5,1 2-7,-1 0-5,0 1-9,1-1-10,0 0-12,1-3-6,0 0-3,3-2-6,-3-1 0,1-1-1,0-2 4,0 0 1,1-1-3,-1-1-1,0-2 0,1 0 0,-2-1 1,1-1 7,-1-1 0,-1-3 7,0-3 9,0 0 4,-1-2 3,-1-5-1,2-2-4,-2-2-8,0-4-12,0-1-9,2-2-2,-2-2-11,1-1-5,-1-2 4,0-3-4,1 0-7,-2-2-20,1-2-35,0 0-59,0-1-86,-1 0-102,1-2-85,-2-3-86,2-1-63,-3-4 13,-1-6 52,-1-4 88</inkml:trace>
  <inkml:trace contextRef="#ctx0" brushRef="#br0" timeOffset="412311.5829">5774 11435 97,'-2'-6'129,"0"-1"-31,2-3-17,-1 1-12,1-1-4,0 0 11,1 1 6,-1 1 12,0 2 14,0 1 8,0 2 4,0 0-5,0 1-11,0-1-16,0 2-20,0 0-22,0 1-13,0 1-17,0 3-7,0 3-7,0 4 4,0 5-2,1 1-4,0 6 4,-1 2-4,0 4-2,-1 1-22,0 5-16,1 1-23,-1 5-26,-1 2-33,1 4-33,-2 5-45,1 5-39,-1 4-9,1 6 14,-1 4 21</inkml:trace>
  <inkml:trace contextRef="#ctx0" brushRef="#br0" timeOffset="413348.6422">4714 11366 174,'-7'-9'244,"-1"1"27,1 1-50,1 1-26,1 2-17,1 2-13,2-1-27,0 2-25,0 3-32,2 3-29,2 5-28,0 2-11,0 4-7,3 3 44,-1 1 24,1 2 12,-1 2 7,0 0 4,-1 0 2,2 0-40,-2-1-27,-1 0-12,0-1-8,-1-3-3,1 1-3,-1-4-5,-1-1-1,0-2-1,1-2-3,0-2-4,-1-3-12,0-4-13,2-4-8,-2-6-4,1-4-2,1-4 0,2-1 10,-1-3 11,1 1 8,2-1 3,1-1 7,1 1 2,2 0 2,3 2 4,0 1 3,1 1 4,1 3-4,2 2 5,0 3 0,-2 2 1,0 2-2,0 4-1,-5 0 0,1 4-1,-1 0 6,-5 2 3,-1 5 2,-3 3-2,-2 2 3,-3 3 5,-1-1-7,-1 2 1,0-3-3,0-2 3,0-2-4,2-3-3,1-3-1,3-3-8,-3-3 3,3-2-8,0-2 7,1 1 1,-1-1-6,2 2 6,-2 2 4,0 3 12,3 3-8,-1 5 3,-1 5 7,0 5 2,1 3 5,-2 3-8,1 4 6,-1-1-5,0 0-3,0 0-10,0-3-12,0-2 4,3-4-10,-3-4-25,0-4-42,1-5-69,1-7-120,-1-6-113,1-10-54,-1-8-6,0-9 22,0-10 71</inkml:trace>
  <inkml:trace contextRef="#ctx0" brushRef="#br0" timeOffset="414388.7017">8938 11524 8,'-3'1'195,"0"0"19,2-1-16,0 2-61,-1-2-42,2 1-25,2-1-4,0 0-6,3-1 3,2 1 0,3-2-7,2 0-8,2-1-12,3-1-9,-2 0-15,2-2-6,1 1-6,-1 0 1,1-3-1,0 1 0,-3 1 3,0 0 0,0 1 8,-2 0-3,-3-1-1,-2 3-4,-1 1-1,0 0 6,-2 1 13,-2 0 17,-2 2 9,-1 0 21,-1 3 16,-4 1 8,0 3-5,0 0-9,-2 3-8,-2 3-13,0 0-14,-1 3-13,-1 0-9,-1 3 1,2-1 4,-1 0 7,1 1 0,-1 0 6,2-2 16,1 0 9,-1 0 18,1 0 13,2-1 12,1 0 4,0-2-3,2 1-6,0-2-11,2-1-10,1 1-4,1-2-11,0-2-12,3 0-2,1-3-17,0 2 11,1-1 12,2 0 9,0 0 14,1-2 4,3-2 6,0-1-5,2-1-20,-1 0-13,1 0 2,0-1-7,3-1-10,1-2-21,-1-1-4,0 1 1,1-3-25,-1-1-1,-2 0 20,1 1 0,-2-2-16,-2 2 2,0-2 12,-4-1-16,-1 1-14,-1-5 9,-3-4 21,3-5-40,-4-5-197,0-9-179,-1-8-169,-2-7-96,-2-8-52,-4-8 8,-4-4 182</inkml:trace>
  <inkml:trace contextRef="#ctx0" brushRef="#br0" timeOffset="420503.0514">5811 11623 45,'-2'-1'106,"2"0"-33,-1-1-25,1 1-12,0-2-4,0 1 4,0 0 12,0 0 13,-1 0 12,0-1 12,0 0 6,0 3 7,-1-3 3,-1 1-2,2-1 2,-1 0-1,0-1 3,0 2-1,0-2-6,0 1-4,0 0-6,2 1-5,-2 1-6,2-1-12,0 1-19,0-1-9,0 1-13,-1 1-9,-1-1-10,2 1-8,2-1 7,-1 1-6,-1 1 1,2-1-5,2 1 1,0 1 0,1-1-4,1 0 10,1 2 2,1-1 4,0 1 1,1 1-7,0 0 1,1 0-7,0-2 1,1 1 1,-1 0-3,0 0 8,1-2 2,-1 2-2,0 0 4,0-1-4,-2-1 4,2 1-8,-2-1 3,-1 1 7,-1 0-4,0-1 0,0 0-2,-1 0 7,2 1 4,0-1-9,-1 0-2,0 0 0,-1-1-3,1 1 2,-1-1-1,3 1 6,-3 0-3,2-1 4,-4 0 7,1 0 5,2-1-3,-2 0-1,1 1 8,2 0-1,-1-1 0,0 1-9,0 0 1,0 0-5,-1 0-13,-1 0 10,3 0 5,0 0-1,0 1-6,2-1 19,-2 1-1,-1 0-18,0-1-2,-1 2 21,0-1-16,2 0-9,-1-1 12,0 3 8,0-3 1,1 2-10,-1 0 14,1 0-9,-1 0-1,1-1-1,-1 2-5,1-1-3,1 0 3,-1-1 5,3 1-1,-1 0-4,0 0 5,1 0 1,-2-1-4,1 2 2,1-1-5,-2 0-1,3-1 2,-2 1-7,-2 0 1,3 0 8,-2-1 0,1 1-7,-2 1-2,2-1 7,0 1 2,0-1-9,1 0 10,0 1 5,0-1 0,0 1-14,1 1 0,0 0 3,0 0-14,0-2 3,1 2-6,0 1 15,0-2-3,-1 2 1,0 0 10,0 0-11,0 1 7,0 0-6,1-1 0,-1 2-12,1-2 8,0 2 3,1-1 4,-2-1-4,2 2 3,-2-1 8,4 1-1,-1 0 1,0-1 2,1 1 0,-1-1-3,0 1 10,2 0-10,-1 1-2,1-1-7,-1 1 7,2 0-3,2 1-10,0 1-2,1 0 9,-1-2 7,2 0-4,1 2 11,0-2-4,0 1 3,1 1-8,-1-1-14,0-1 3,1 1-8,-1-1 7,1 2 2,0-1-7,0 1 18,1-2 1,1 1 3,0 0 0,1-1-9,0 1 20,0-1-10,1 0-10,1-1 1,1 2-2,-1-2 1,1 3-10,0-3 0,-1 3 24,1-3-11,0 0-10,1 3 16,-2-2-4,1 1 21,-1 1-26,-2 0-1,1 1 21,-1-1-19,0 0 15,1 0-24,1 0-1,1-1 9,0 0-6,-1-1 7,2-1-7,-2 3 1,0-3 8,0 1-3,-1 1-3,2-1-1,0 0 2,0 2 4,0-2 4,0 1-3,0 1 1,0-2-2,-1 1-2,0-1 0,0 1 0,-2-2 0,1 0 0,1 1 2,-3-1 0,0 0-1,-1 0-2,0 1-1,0-1-4,-1 0 22,0 0-7,-2-1-2,-1 1 1,0 0 4,-3-1-12,2 0-14,-1 0-6,-1 0 6,1-1 19,-2 0-10,0 0 16,-1-1-11,-1 1 16,1 0-15,-3-1-9,1-1 5,-3 0-14,0 1 11,-1 0 4,-1 0 2,-1-4-2,-2 2-1,-1-1 7,-1 0 5,-1 0 15,-2-1 9,0-1 2,-1 0-21,-1-1-32,-3-1-170,-1 0-168,-4-2-92,-4-2-39,-4-3-6,-4-6 28</inkml:trace>
  <inkml:trace contextRef="#ctx0" brushRef="#br0" timeOffset="422263.1521">5731 12289 95,'-6'-4'170,"2"1"-41,0 2-15,0-2-9,2 1-11,-1 0-17,-1 1-18,4 0-13,0 0-16,0 1-16,4 1-11,-1 0-3,1 1 0,-1-1 0,2 4-2,2-3 0,-1 1 2,0 0-2,1 1 2,0 1-2,-1-2 4,1 1-2,-3-1 2,0 0 2,0 0-2,-1 0-2,0-1 0,1 1 6,-2-3-5,1 2-1,-2-1 1,-1 0-1,2-1 0,-2 1-1,0-1 7,0 1 6,2-1 15,-2 0 22,0 0 27,0 0 18,0 0 12,0 0 3,0 0-8,0 0-21,0 0-23,0 0-18,1 0-19,1 1-10,0-1-2,1 1 0,0 0 5,2 0 1,0 1 8,-1 0 2,4 1 2,-1-3-6,1 3-2,3 0-6,-1 0-5,2 0 0,1 2-2,2-2-2,0 1 4,2 1-2,4-2 2,-1 2-3,1-1-8,3 1 5,-1-2-5,1 2-4,0-1 6,1 0 6,-1 1 10,0 0-10,-1 0-1,0 0 5,0-1-6,0 0-1,0 0-4,1-1 3,-2-1 6,1 0-3,0 1 5,-1-1-7,0 1 0,-2 0-3,-1 0 2,0 0 5,-1 1-4,0 0-1,0 0-4,0 1 5,-1-1 1,-1 0-7,1 0 0,0 0 5,-1 0 4,1 0-3,0-1 2,0 2 1,0-2-1,-1 1 0,1 0 1,0-2 4,1 2-5,0-1-3,0 0 2,-1 0-4,2 0 2,-3-1 2,2 3 0,0-3 2,-1 3 1,2-2 1,-2 2-5,3-1 4,-1 1-3,1 1 0,-1 0-2,0 1 3,1 1-2,-1-1-6,-1-1 2,0 0 0,1 1 2,-1-1 1,0 1 7,0 0 1,-1-1-1,2 0-2,0 0-4,2 0 12,-2-1-13,1 1-7,-2 1 5,2-1 5,-1 1-12,0 0-3,1 1 13,0-2 11,1 1-4,-1-1-2,2 1 11,-1 0-9,2-1 0,-1 1-5,1-1 3,-1 1-8,3 0 8,0 0 11,1 1-5,0 0 5,1 0 4,1 1 5,-1-1-3,1 1-9,0 0-5,-1-1-2,3 2-6,-1-1 3,2 1-3,-1 1-7,-1 0 14,4 1 5,-4 0 2,2 3-2,-3-1 5,3 1 9,2 2-8,-3-2-9,3 2 6,-2-1-5,0 1 4,-1-2-5,-2-1-3,2 0 16,-1 0-6,-1 0-6,2-2-9,-3 2 4,2-3-16,-2 0-12,1 0 13,-2-1 9,-1 0 7,-2-3-5,-2 2 12,-2-3-7,-2-1-7,-2 0-1,-2-1-2,-1-1 1,-2 0 7,-1-3-8,-3 2 0,-1 0 10,1-2-6,-4 1-23,1-1-64,-1-1-95,-2 1-144,0 0-82,-2-2-38,-3 0 3,-6-4 49</inkml:trace>
  <inkml:trace contextRef="#ctx0" brushRef="#br0" timeOffset="422936.1906">6618 11930 189,'-1'-8'222,"-2"3"8,1 2-80,-1 3-57,0 4-32,-2 3-15,1 3-10,1 2-6,-1 5-3,2 0-5,-1 2-7,0 2-3,1-1-7,0 1-1,2-1 47,-1-1 20,1 0 17,0-1 8,0 0 0,0-2-10,0 1-86,0-2-69,1-1-73,1-1-71,0-4-70,-1-2-23,1-7 13,1-1 39</inkml:trace>
  <inkml:trace contextRef="#ctx0" brushRef="#br0" timeOffset="423250.2085">6761 11993 123,'7'-5'290,"-2"3"14,-3 3 11,-2 5-94,-2 3-92,-1 4-48,0 5-20,-2 2-13,2 3-7,1 0-3,2 1-8,4 0-8,2-2-4,0 0-2,3-1 6,1-2 3,11 14 26,-9-16-23,-2-5-1,1 0-11,-3-2 13,-2-1 9,0-1 24,-3-1 20,-2 0-1,-3 0 2,0 1-6,-5-1-19,-1 0-21,-2 0-17,-1-1 4,-4 0-6,2-1-8,-1-2-6,1-1-34,0-2-50,3-3-74,0-4-66,3-2-63,0-8-88,1-1-27,1-6 15,3-1 52,3-2 64</inkml:trace>
  <inkml:trace contextRef="#ctx0" brushRef="#br0" timeOffset="423427.2187">6775 12145 210,'7'-3'274,"1"0"41,-3 2-30,1 1-50,1 0-30,-1 1-22,0-1-30,2 1-36,2-1-30,1-1-24,0 0-21,2-3-28,2 1-36,0-4-54,-1-1-63,0 1-65,-2-1-62,-1 0-74,-2 0-15,-2 3 24,0-2 44</inkml:trace>
  <inkml:trace contextRef="#ctx0" brushRef="#br0" timeOffset="423605.2288">7016 12046 182,'4'-2'263,"0"1"33,-1 1-41,-2 0-32,3 1-19,-4 4-20,1 3-17,0 3-17,0 4-21,-1 3-27,1 3-31,0 3-25,-1 2-20,0 3-31,0 2-48,0 1-61,0-1-64,1 0-58,0-1-61,-1-4-57,3-4 0,1-4 34,-1-4 51</inkml:trace>
  <inkml:trace contextRef="#ctx0" brushRef="#br0" timeOffset="424032.2533">7322 12199 116,'7'-12'196,"-1"1"23,-2 0-53,0 1-28,-1-2-14,-2 3-13,-1-1-12,-1 0-16,-2 1-22,-1 1-19,0 0-9,-3 4 6,-1 0 18,-1 2 15,-1 2 23,0 2 25,1-1 15,0 3 2,2 0-17,0 0-16,4 1-28,-1 0-26,6 17 22,2-11-57,2-1-2,1 0 1,1 2 0,0 2-10,2 0 2,0 2 4,0 0 0,0 1-3,-2 1 6,2 1 2,-3 1 1,0 1-15,-1-1 1,-1 1-4,-3-1-11,-1 1 3,-2-1-3,-2-1 6,-3-1-1,-1-1 6,-2-1-1,-2-4 3,0-2 0,-2-2 0,0-4 1,1-4 2,1-3 2,0-4 3,2-2 8,1-3-5,2-4-1,3-3-4,3-2 0,2-3-6,5-2-11,3-3 4,2-1 1,3-1-2,2 1-22,2 1-40,-1 0-88,3 3-103,-1 2-112,0 2-58,-2 4-12,-3 1 26,1 2 87</inkml:trace>
  <inkml:trace contextRef="#ctx0" brushRef="#br0" timeOffset="425370.3298">5731 11833 35,'-8'-9'84,"0"-1"3,1 0-2,0 0 2,0 1-3,1-1-5,0-1-2,0 0 1,0-1 1,-1 1 3,2 2 69,0-1 44,-1 3 29,1 0 15,2 2-2,1 0-11,0 2-78,2 2-61,-2 4-43,1 4-24,1 6-13,0 5-5,0 7-2,1 4 4,1 2 3,-2 3 1,2 2 5,-1-1 3,-1 0 2,1-1 0,0 0-3,0-2-12,-1-2-3,0-4-2,1 0-3,-1-5-2,3-1-2,-2-5 11,-1-1 2,1-4 1,-1-2-1,0-2 12,0-4 6,0-5-17,0-6-6,2-7-4,0-7-1,0-7-22,1-5-6,0-2 15,0-3 2,0-1 0,-2 1-9,2 1 11,-2 0 11,2 2-3,-1 0 1,-2 1-2,1 3 20,0 4 13,-1 4-16,0 4 10,0 4 6,0 5 3,0 2-17,0 4 0,-1 5 2,0 5 0,1 8-13,0 5 0,0 5 1,0 5-12,2 2 11,-2 5-3,0 0 1,1 2 7,-1-2 13,0 0-5,0-2-1,0-3-3,0-3 5,0-4-6,0-3-17,0-5 9,0-2-3,0-3-1,0-2 4,0-3-2,0-4 11,0-4-8,0-7 7,-1-3-4,0-7-10,-2-4 6,1-4 4,0-2-6,-1 1-6,0-1 2,0 3 16,2 3-9,-1 2-7,0 2-1,0 4 5,0 2-8,0 2-2,0 5 7,2-1 8,0 4 4,0 3-9,3 3 11,0 6-11,1 3 6,-1 6 1,2 5-2,-1 3 11,0 4-4,0 1-6,-3 1-7,3 1-2,-3-1 8,1-1-16,-1-2 9,0-1 7,0-2-53,0-1-130,1-2-157,-2-2-80,-2-4-40,-4-6-24,0-9 38</inkml:trace>
  <inkml:trace contextRef="#ctx0" brushRef="#br0" timeOffset="428608.515">11217 11730 98,'2'-15'112,"-1"0"-12,0-2-7,1 1 1,0-2 1,4 1-1,-3-1 0,1 0-8,0 2-8,-1 2-12,0 3-13,0 1-14,-1 3-8,-1 2-9,-1 3-2,-1 5-4,0 3 5,-2 5 0,-1 4-5,-1 3-3,-2 2-2,-2 2-3,1 1-2,0-1-7,1-1 3,1-3 4,1-1-3,1-2-4,3-4-2,1 0 0,3-3 1,2-1 0,2-4-1,4 0 6,1-6-1,3 1 2,3-6 0,2 1 2,2-2-3,1-2-3,0 1 39,1 0 7,0 1-15,-2 1-31,-3 2-30,-1 0-42,-3 3-68,-4 0-31,-2 1-4,-2 0 25,-3 0 32,-1-1 35,-2-4 24,0-3 19,0-4 7,1-4 6,-2-5 2,0-1 6,-2-1 36,-1 1 26,0 5 32,-1 5 11,-3 8 19,-2 6 16,-2 9-14,-2 10 2,-2 8-14,-1 7 8,1 6 3,0 3-10,-1 3 0,-1 2-8,2 0-7,0 1-21,0-3-9,1-3-9,0-2-10,4-2-1,-1-5-11,1-5 2,3-5-9,1-6-7,2-7-6,4-5-20,2-10-2,4-7-7,3-9-3,3-7-7,3-3-1,3-3 13,1 1-2,1 4 5,0 4 5,1 4 16,-1 7-8,0 5 6,-2 5 5,1 6 1,-2 7-8,-1 4 1,-3 4 12,-1 3 5,-4 2-4,-2 1-4,-4 1 9,-2 2-3,-3-3-3,-2 0-8,-2-3 4,0-3 9,-2-5-6,2-4-4,0-7-2,1-5-4,3-8 1,2-6-7,1-2 9,1-3 6,1 2 2,-1 2 10,3 5 24,-2 3 29,2 6 26,1 6 15,0 5-1,2 5 4,0 5-18,-1 2-34,0 2-23,1 2-14,0-1-1,0 0-13,0-1-5,-1-4 0,0-1-2,-1-3-5,-2-5-26,-1-4-36,0-4-78,-1-8-76,-2-6-91,-1-7-80,0-6-18,-1-7 17,1-9 66</inkml:trace>
  <inkml:trace contextRef="#ctx0" brushRef="#br0" timeOffset="428789.5254">11644 11410 35,'3'-13'379,"0"9"38,-1 4 13,0 8-12,1 6-179,-1 4-152,5 2-91,-2-1-65,3 0-50,3-3-43,1-2-49,2-4-80,2-3-30,0-6 0,2-5 26</inkml:trace>
  <inkml:trace contextRef="#ctx0" brushRef="#br0" timeOffset="429133.545">12149 11381 70,'23'-5'179,"-3"4"7,-2 1-71,-2 1-37,-3 4-22,0 1-17,-6 2-11,0 4-9,-4 3-3,-3 5-7,-3 3-5,-4 4-10,-4 2-4,-1 2-3,-3 0 5,1-1 12,2-4 11,3-4 14,2-4 15,5-4 16,4-2 12,5-7 0,2-3 4,4-3-4,3-3-8,2-3-16,2-1-14,1-1-12,-2 0-9,0 0-5,0 2-4,-3 1-4,-2 3-2,-4 3-3,-3 3-2,-4 5-4,-5 5 13,-3 4-1,-3 3 7,-4 3 11,-3 2 14,2-1 28,-1-2 9,3-2 8,4-4-3,2-2 6,5-5-15,3-4-19,4-8-23,4-4-10,2-5-7,3-3-42,0-2-34,2-4-44,0 0-41,-2 0-50,-1 1-46,-2 1-38,-5 1-2,-1 2 20,-2 4 35</inkml:trace>
  <inkml:trace contextRef="#ctx0" brushRef="#br0" timeOffset="429312.5553">12456 11649 36,'-5'4'198,"-2"3"45,-3 4 11,2 2-47,-3 3-36,0 3-33,0 1-35,-2 3-34,1 0-25,-1 2-30,-2 0-41,3 0-27,-2-5-29,3-2-30,1-4-44,4-5-63,2-4-20,2-6 2,4-4 12</inkml:trace>
  <inkml:trace contextRef="#ctx0" brushRef="#br0" timeOffset="429495.5658">12324 11901 102,'11'2'220,"4"3"28,-1 1-27,1 2-39,3 1-32,0 1-34,0 1-32,1 1-17,0-1-21,-3-1-13,0-2-11,-2 1-12,-2-3-6,-4-1-25,-3-1-37,-4-3-48,-4-2-52,-6-3-79,-5-1-37,-3-3-1,-5-3 21</inkml:trace>
  <inkml:trace contextRef="#ctx0" brushRef="#br0" timeOffset="429672.5759">12159 11724 107,'-22'3'411,"1"6"36,0 6 19,3 8 13,3 7-198,3 6-129,2 4-69,5 0-35,5 0-15,3-4-7,7-1-8,5-3-1,4-4-4,5-4 1,3-4-4,3-5-2,1-5-2,-1-2-7,1-5-6,-3-3-8,-1-3-17,-5-2-45,-2-1-64,-6 0-73,-3-2-77,-8 0-94,-3-1-34,-8 0 19,-5 1 46</inkml:trace>
  <inkml:trace contextRef="#ctx0" brushRef="#br0" timeOffset="429847.5859">12001 11862 135,'-14'-16'417,"1"5"33,4 1 14,3 2-34,8 4-299,3 1-226,5 3-186,1 4-96,3 0-48,2 0 14,6-1 68</inkml:trace>
  <inkml:trace contextRef="#ctx0" brushRef="#br0" timeOffset="430656.6322">12859 11739 33,'-9'-25'191,"2"3"25,0 1 10,2 3 18,-1 4 2,2 3-10,1 5-14,2 5-4,-2 8-59,3 5-43,0 8-27,0 4-10,0 5-12,0 4-16,3 1-17,-1 1-9,1 1-4,-1-2-3,0-2-4,1-3-7,-2-5-3,0-4-7,0-3 12,1-3-1,-2-7-6,0-5 10,0-6-5,2-7 11,-1-8-32,1-6-13,1-6-16,0-3-21,0-4-2,2 1-8,-2 3 13,1 6 13,-2 6 22,1 6 9,-3 7 1,3 6 6,-1 6 14,0 8-5,3 5-4,1 3 4,-2 4 7,1 3-19,-2 0-7,0 2 11,0-2 3,-1-2 5,0-1 1,-4-3 12,1-2 8,-2-4-5,-1-3-9,-1-5 16,2-4-22,-1-4-1,-2-5-6,1-6 0,4-2 9,-1-5-8,3-1 20,1 1 4,5-1 0,4 1 15,4 1-14,4 1 1,5 3-1,4 1 8,4 3 1,2 2-5,3 2 9,0 4-4,0-1 3,0 1-11,1 0-10,-3 1-5,1-1-12,-6 2-1,0-1-14,-6 0 6,-5 0-6,-7 0-2,-4-3-13,-6 1-14,-5-4-1,-4-4-11,-4-2 0,-1-4 5,-2-2 25,-1-3 39,-2 0 26,3 0 29,1 6 13,2 0 3,3 7 9,0 6-32,4 7-13,3 8-37,2 6-2,1 5-8,2 5-16,2 5 6,-2 4 4,3 2 17,-2 3-4,0 0 18,-1 1-6,-2 0-6,-2-1-12,-2-2 3,-3-1-4,-1-3-9,-3-6 13,-2-5-12,-1-4 14,-1-7-6,-2-6 13,0-7 1,1-7 12,0-8 13,1-5-26,4-6 14,2-2-16,5-2 1,2 1-15,7 0-29,2 3-16,6 1-81,3 3-75,4 2-93,5 1-87,4 2-14,3 2 9,3 1 57</inkml:trace>
  <inkml:trace contextRef="#ctx0" brushRef="#br0" timeOffset="431173.6617">14119 11383 87,'-6'-19'389,"-2"6"31,-5 3 20,-1 6 8,-2 7-198,-2 7-117,-1 6-62,-1 4-32,1 4-20,2 5-12,1-3-1,4 1-6,2-1-2,6-1-2,3-4 1,2-3-1,5-3 1,3-3 9,4-3 0,1-2-4,4-1 0,2-2-2,-2 0 22,0 0-16,0 0-8,-3-1-7,-1 1 2,-1-1-3,-1 1-22,-3-1 5,-2 0 4,-4 1-1,-4-1-17,-4 1-20,-3 1-24,-4-2-43,-3 1-46,-4-1-34,-24-6-346,19-1 241,1-4 24,1-4 89,2-2 101,4 0 110,0 1 131,2 2 75,4 3 32,1 3-30,2 7-24,2 9-15,4 6-38,0 4-10,3 5-4,4 2 5,2 0-13,3-1-23,4 0-6,3-1-33,3-2-11,0-2-24,0-4-11,0-3-3,-1-2-16,-2-5 12,-3-3-6,-3-2 4,-1-2-26,-4-3-41,-3-2-36,-5-4-44,-4-2-48,-4-3-48,-5-1-74,-3-1-16,-4-3 8,-4-2 30</inkml:trace>
  <inkml:trace contextRef="#ctx0" brushRef="#br0" timeOffset="431508.6809">13813 11736 203,'-20'5'326,"1"5"28,5 3 20,1 8-97,4 3-86,2 6-50,2 3-27,3 4-21,-1 1-10,2 1-13,1-1-16,-3-2-11,0 0-7,1-4-6,-1 0-6,-3-6-6,1-3-6,-3-3-3,-1-5-5,0-5-8,-3-6-12,1-7-20,0-6-30,0-9-22,0-6-9,2-6-3,1-4 10,0-1 37,3 1 62,0 4 50,1 5 27,3 4 17,1 7 1,5 3 22,2 8-3,5 8 18,4 5 45,4 5 35,3 2 34,4 3-11,4 2-8,2 0-37,4-1-54,5 0-26,5-1-38,1-2-20,4-2-15,1-1-58,-1-4-103,0-2-110,-2-3-134,-5-3-177,-4-2-143,-3-3-26,-11-5 64,-6-6 69,-6-6 125</inkml:trace>
  <inkml:trace contextRef="#ctx0" brushRef="#br0" timeOffset="431782.6966">14567 11853 244,'-7'14'525,"1"0"52,1-4 21,2-1-14,2-3-309,1 0-255,0-3-160,1 1-116,0-1-86,1 0-90,0-1-10,-2-2 32,2 0 49,-2 0 52</inkml:trace>
  <inkml:trace contextRef="#ctx0" brushRef="#br0" timeOffset="431974.7076">14514 12078 58,'-8'24'359,"2"-3"29,2-4 3,2-1-38,4-4-239,4-3-191,2-2-162,3-5-87,3-6-31,1-4 21,1-3 43</inkml:trace>
  <inkml:trace contextRef="#ctx0" brushRef="#br0" timeOffset="433389.7885">15828 11635 84,'-1'-15'364,"-3"1"77,1 2 35,1 2-67,0 2-59,1 4-95,-1 0-87,1 5-66,-1 5-22,1 7-15,-1 5-12,1 4-1,0 4-9,1 3-4,-1 2-10,1 2-12,1 0-3,-1 1-2,0-1 0,1 0-4,0 0-28,0-3-19,0-1-19,0-4-34,2-4-47,0-5-45,2-6-61,3-7-60,2-9-72,3-8-36,4-10 5,2-11 28,4-10 70</inkml:trace>
  <inkml:trace contextRef="#ctx0" brushRef="#br0" timeOffset="433638.8027">16156 11454 87,'13'-24'326,"-4"7"31,-5 9 25,-2 9-25,-4 9-124,-1 9-56,-1 6-29,1 2-24,7 87 191,4-85-285,2-4-6,-1-2-6,4 0-5,-1-2 2,-1-2 1,0-1 3,-2-1 7,-1 0 18,-3-1 20,-3 1 23,-2 0 12,-2 0 7,-5-1-3,-1 1-16,-3-2-22,-2-1-54,-3-1-59,-1-1-46,-2-3-72,1-3-106,2-4-115,2-6-91,-1-9-19,7-6 0,3-8 47,4-7 93</inkml:trace>
  <inkml:trace contextRef="#ctx0" brushRef="#br0" timeOffset="433832.8138">16220 11609 212,'16'-14'375,"-1"2"26,2 1 15,-2 4-69,2 2-161,-2 0-88,1 2-42,1 1-26,-1-1-22,1 1-34,0-1-52,0-2-61,-2-1-74,-1-2-102,-3-1-49,-1-3 0,-2-1 32,-1-2 50</inkml:trace>
  <inkml:trace contextRef="#ctx0" brushRef="#br0" timeOffset="434020.8246">16551 11364 261,'6'0'345,"-1"7"26,0 7 23,-3 6-114,1 7-98,-1 5-49,0 5-30,0 2-19,-1 2-20,3 3-24,0 0-26,1 2-52,0-1-68,1-2-84,1-3-93,0-4-81,1-7-32,2-8 18,3-9 49</inkml:trace>
  <inkml:trace contextRef="#ctx0" brushRef="#br0" timeOffset="434367.8444">16997 11485 239,'3'-24'390,"-4"3"36,-2 3 20,-4 4-96,-3 4-128,-3 5-68,-4 5-57,-2 7-34,-2 4-17,-1 5-4,0 4-3,1 1-1,4 1 0,2-1-2,4-1 2,4 0-1,5-2-2,3 1-3,3-3 0,5 2 3,2-1 3,3 1-2,3 0-7,0 0-2,1 2-6,1 1-5,0 1-4,-1 2-4,-2-1 0,-1 2-5,-3 0 4,-1 0-5,-6 0-4,-3 0-7,-3-2-12,-4-1-11,-4-2-12,-17 11-51,11-20 51,-2-5 12,2-6 13,0-6 12,4-7 20,0-3 18,3-6 33,0-4 31,4-2 13,4-3 11,2-2-24,6-2-18,2-2-18,4-1-33,2-3-9,2 0-8,1 2-2,-1 0 1,-1 3-13,-1 4 22,-5 5-21,-2 4-25,-1 5-38,-4 3-24,-3 5-49,-3 4-99,-2 6-117,-3 4-116,-3 4-26,0 2-13,-1 1 28,2-5 71</inkml:trace>
  <inkml:trace contextRef="#ctx0" brushRef="#br0" timeOffset="434920.8761">17666 10933 16,'4'-25'183,"0"4"23,-2 2-42,1 4-54,-2 3-23,1 2-22,1 3-19,-2 3-25,-2 4 2,-2 4 8,-3 7 7,1 5 14,-2 6 24,-4 9 42,-1 7 69,-1 8 65,-2 6 67,-1 9 53,-1 6 29,0 4-11,-1 5-54,1 2-69,-1 1-70,2 2-65,-1 1-51,0-2-35,1 1-14,-1-2-14,1-2-6,1-2-13,0-3 3,3-5-1,-1-4 1,3-5-4,-2-5 2,3-5 7,2-5-7,1-5-7,1-6 4,1-6 3,0-4 6,1-5-2,1-2-1,0-4 9,0-2-23,1-3 11,0 0-11,-1-2 1,1-2-4,-1 0 3,2-2-20,-1-2-70,-1 0-99,1-3-104,0 0-79,0-1-65,1-1-23,0 0-5,0-2 0,1-3 55,-1-2 57,1-3 50</inkml:trace>
  <inkml:trace contextRef="#ctx0" brushRef="#br0" timeOffset="438306.0697">17076 11672 42,'-1'-4'84,"-1"0"2,0-1-7,-1 0 8,1 0 8,0 0 6,-1 1 19,3 0 0,-3 0 8,3 2-9,0 0 46,0 0 20,0 2-15,2 0 4,-1 0-5,3 2-8,1 1-65,0 1-39,1 1-18,1 2-14,1-1-11,0 1-3,0 1 1,1 0-1,1-1-2,0 2-1,-1-1-4,1 0-11,-1 0-30,0 0-19,-1 1-37,-2-1-35,1 1-39,-2-1-42,-1-1-23,-2 0-16,0-1-42,-2-3-5,-3-3 21,1-3 36</inkml:trace>
  <inkml:trace contextRef="#ctx0" brushRef="#br0" timeOffset="438497.0806">17232 11517 103,'-2'-9'266,"-1"3"16,-2 3 18,-2 5-98,1 4-55,-2 3-33,-1 1-23,3 4-8,-3 2-18,2 0-16,0 1-18,1 1-14,0 1-25,2-1-33,0 1-42,0-3-48,3 1-51,0-1-86,-2-1-29,3-3 2,0-4 28</inkml:trace>
  <inkml:trace contextRef="#ctx0" brushRef="#br0" timeOffset="439450.1351">17423 11526 84,'4'-7'78,"-1"-2"-6,1-2-6,0 1-9,0-1-18,0-2-8,-1 1-7,0-1-4,1 1-4,-2 0 6,0 1 11,-1-1 6,-2 3 0,0-1 7,-1 0-2,-1-1 3,-2 2 7,0 0 20,-1 2 12,1-2 7,0 3 12,0-1-1,0 2-12,-1 0-15,0 2-14,0 0-4,-1 2-10,0 2-11,0 1 10,1 1-12,0 1 0,0 0-11,1 3 5,0-2-5,1 3-7,0 1 12,0 1-10,1 0 7,2 2 0,0-2 10,1 2 23,0 0-11,0 2 10,2-1-5,1 1-6,0-2-7,1 2-13,-1 0-10,2-1 11,-1 0-22,3 0 10,1 0-14,-1-1-5,-1 2 24,0 0 2,-1-1 6,1 0-20,0 0 4,-1 0-4,1 0-20,-3 0-18,1 2 10,-1-3 8,-2 1 6,1 0-5,-1-1 3,-3 1 9,1-1 1,-3-1-2,0-1-1,-2-1 6,0 0 12,1-2-25,-2 1 8,0-2-4,0 0 2,-2 0 7,2-2-32,-1-1 30,1-3-12,0 0 6,-1-4-2,3-1 18,-1-5 4,2-4-26,1-3 12,3-5-9,3-5-11,2-4-57,4-5-42,4-2-57,1-4-87,3-1-101,1 1-41,1 1-1,-1 2 39,0 1 63</inkml:trace>
  <inkml:trace contextRef="#ctx0" brushRef="#br0" timeOffset="441102.2296">17903 11567 29,'7'-18'112,"1"0"-8,-1-2 9,-1 2 0,1 1 9,-2 1 18,0 2 18,-2 3 28,-1 3 4,-1 3 0,-4 5-10,-1 3-11,-3 7-20,-3 6-23,-2 4-16,0 5-12,-3 2-8,2 3-14,-2 1-7,3 0-13,0 1 3,3-1 0,0-2-11,3-1 3,4 0-12,3-2-16,2 1-17,5 0-9,-1-3-20,5-1-25,2 0-63,3-1-83,0-3-99,1 0-116,-1-2-45,-2-3-11,-2-4 38,-1-2 82</inkml:trace>
  <inkml:trace contextRef="#ctx0" brushRef="#br0" timeOffset="441406.247">18208 11660 112,'-2'-7'291,"2"1"40,-2 1 22,1 1-90,0 2-32,1 2-8,-1 1-35,1 3-21,1 2-15,0 2-21,0 2-46,1 1-35,-1 2-14,0 2-11,0 0-17,1 1-21,0 2-30,-2-1-58,2 2-51,-1-1-46,-1 1-31,0 0-20,0 1-6,0-1 14,1-2-12,-1-1-12,-1-3 9,1-3 20</inkml:trace>
  <inkml:trace contextRef="#ctx0" brushRef="#br0" timeOffset="441773.268">18385 11666 20,'3'-13'232,"-1"2"18,0 2 9,-2 4-87,-2 4-55,-1 5-21,-1 4-7,0 5 6,0 6 11,-1 2 9,3 3 4,-1 3-8,3 0-14,2 0-12,-1 2-8,3-3-6,2-1-7,1-1-6,0-3-8,4-2-9,1-3-6,1-2-7,3-4-4,1-3-9,1-5 2,-1-2-4,0-5-2,1-4-2,-2-1-7,-1-4 1,-2-2-10,-2-2-3,-3-3 1,-3 0-1,-3-1 3,-4-1 5,-4 1 7,-4 0 3,-4 3 16,-3 0 27,-4 1 38,-3 2 51,0 3 40,-1 0 27,0 2 2,2 2-21,4 1-44,3 2-122,3 0-180,3 1-135,6 1-95,3 3-91,3 0-110,3 0 16,3 0 101,2-2 92,3 0 67</inkml:trace>
  <inkml:trace contextRef="#ctx0" brushRef="#br0" timeOffset="442503.3098">18766 11669 77,'-2'-3'210,"-1"0"27,1-2-34,-2 1-8,3-1 25,-1 3 41,1-2 50,1 1 33,-1 1 0,1 0-23,1 1-32,0 1-34,2 0-49,1 3-34,2 2-24,1 1-14,3 2-16,1 1-39,2 1-30,2 3-22,1-2-12,-1 1-10,0 0-3,1 2 1,0-1-3,-3-1 3,2 0-3,-2-2 2,-3 2-4,-1-4-16,-3 1 11,1-2-1,-2 0-12,-2-1-53,-1-1-108,-2-1-114,-6-2-593,2-3 330,-3-1-40,0-4 62,0-4 96,0-2 87</inkml:trace>
  <inkml:trace contextRef="#ctx0" brushRef="#br0" timeOffset="442689.3204">18962 11596 234,'0'-14'276,"0"3"97,0 2-25,-3 4-40,-1 4-21,-2 5-26,-3 5-31,-1 7-96,-3 5-52,-1 5-32,-2 6-24,1 0-17,-2 4-31,2 0-81,1 0-110,1-1-142,4-3-72,2-7-35,4-6 4,2-6 64</inkml:trace>
  <inkml:trace contextRef="#ctx0" brushRef="#br0" timeOffset="443017.3392">19309 11531 165,'-5'-3'385,"1"3"27,0 5 25,-1 5-23,0 7-179,-1 1-87,1 5-43,0 4-25,0 0-22,1 3-30,1 1 4,3 2-11,0 0-8,0-1-10,3 0-2,-1-1 9,0-2-49,1-3-60,-1-2-54,0-4-54,1-3-51,2-4-57,-2-6-47,2-5 10,-1-6 32,3-6 43</inkml:trace>
  <inkml:trace contextRef="#ctx0" brushRef="#br0" timeOffset="443314.3561">19429 11740 304,'5'-14'375,"-2"5"22,-2 4 12,-2 7-129,-2 6-97,-1 6-58,0 6-29,-1 0-13,3 5-8,-1 0-17,3 4-15,3-3-12,2-1-11,2-1-9,4-5-6,1-3 0,3-5-2,1-4 0,1-5-6,-1-4-4,1-5-10,-3-4-10,-1-4-9,-3-3-4,-2-3 2,-3-1 3,-5-4 9,-3 3 14,-6 1 18,-3 3 18,-4 1 2,-5 4-3,-1 3 4,-2 2 4,1 3-8,3 1-10,4 3-15,1 0-33,7 0-55,2 2-64,5-1-78,2 1-97,5-3-58,1-1-2,4-4 24,2-4 52</inkml:trace>
  <inkml:trace contextRef="#ctx0" brushRef="#br0" timeOffset="443602.3726">19698 11276 343,'4'-21'406,"-2"2"42,0 2 18,-2 5-152,0 4-99,-3 6-62,-7 15 20,2 5-109,1 8-1,-1 5-2,2 4-4,0 4-6,4 0-9,2 1-10,1-3-9,3-3-5,3-3-5,2-3-6,0-5 2,1-4-5,0-3-3,-2-5-6,-1-2 3,-2-6 4,-3-3-2,-2-5 4,-2-2 2,-4-1 2,-1-3-9,-3 0-27,0 0-28,0 1-110,-2 3-138,2 2-125,1 0-61,3 0-10,5-2 9,4 0 99</inkml:trace>
  <inkml:trace contextRef="#ctx0" brushRef="#br0" timeOffset="444179.4056">19985 11509 15,'0'-19'241,"0"0"57,1 4 18,1 0-59,-1 3-40,-1 5-29,1 4-12,-1 6-34,0 7-3,0 7-18,0 6-12,0 4-6,0 2-30,1 5-30,-1 1-16,1 0-14,0 1-6,-1-1-13,2 0 2,-2-3 6,1 0-1,0-2 0,-1-5 8,1-3-7,-1-4-1,1-4 1,1-7-2,-1-3 0,1-8-5,3-5-5,2-7-1,1-5 8,3-1 0,3-4-3,-1 1-6,3 1 11,-1 0-5,-1 7-9,-1 2-1,-2 3 3,-1 5 8,-1 4-3,-4 6 2,-2 3 2,-3 3 3,-4 5 1,-3 4-1,-3 3 0,-3 0 4,-1 4 0,-1-3 8,0 2-2,1-4 10,2-1-21,2-4-59,3-3-60,2-6-63,6-3-61,3-6-73,5-4-53,4-6 10,3-3 36,2-2 46</inkml:trace>
  <inkml:trace contextRef="#ctx0" brushRef="#br0" timeOffset="444372.4167">20202 11799 95,'12'-2'274,"-3"-1"49,-1 3 46,-2 3-59,-2 1-65,0 4-42,-1 1-33,0 1-38,-1 2-41,1 3-32,-1-2-21,2 1-33,-1-2-44,0 0-47,11 12-475,-11-22 267,0-4-38,1-5 4,-2-3 22,1-6 38</inkml:trace>
  <inkml:trace contextRef="#ctx0" brushRef="#br0" timeOffset="444637.4318">20321 11742 185,'-1'-15'389,"-2"2"43,0 3 21,2 2-71,0 5-127,0 3-99,2 0-79,1 4-49,3 2-47,0-1-42,3 1-32,0-1-36,1-2-38,3-1-25,-1-2-6,1-2 2,0-1 9,-1-4 25,2-2 33,-3-2 32,0-3 34,0-1 45,-2-2 54,-2 0 60,1 1 64,-3 2 44,-1 1 20,0 4-6,-1 4-27,1 1-35,0 3-44,0 5-34,-1 3-16,0 5-7,1 4-7,-2 1-11,0 4-14,-1 1-8,0 2-7,0 0-4,-1 1-4,0 0-10,-2-2-19,1 0-30,0-2-32,-1-3-43,0-3-48,-1-2-41,-1-2-37,-1-6-54,-3-5-12,1-4 19,1-7 36</inkml:trace>
  <inkml:trace contextRef="#ctx0" brushRef="#br0" timeOffset="444829.4428">20411 11814 153,'-7'-11'355,"1"2"65,1 0 31,1 1-77,4 1-81,4 1-82,3 1-92,6-1-74,2 0-57,4-1-34,6-1-58,2-2-66,4 0-72,0-1-71,2-1-48,0-1-21,1 1 26,0-1 52</inkml:trace>
  <inkml:trace contextRef="#ctx0" brushRef="#br0" timeOffset="445038.4548">20885 11372 74,'-2'-25'329,"0"4"48,-1 5 25,-1 7-68,-3 8-50,-1 10-61,-1 11-63,-1 10-27,-1 9-3,-2 9 1,2 5-4,0 6-4,0 5 4,2 4-7,0 3-16,2 3-23,0 0-37,3 0-55,0-1-55,1-4-37,0-5-32,3-6-37,1-9-37,4-6-34,2-12-57,1-8-91,1-11-38,0-9 1,1-12 34,2-10 59</inkml:trace>
  <inkml:trace contextRef="#ctx0" brushRef="#br0" timeOffset="445361.4732">21090 11659 91,'-5'-15'361,"-2"1"67,-2 1 41,0 2-79,-3 1-69,0 3-39,-2 2-117,0 3-63,-1 3-40,1 2-19,2 3-14,1 1-9,2 0-4,4 2-5,3 0-2,2 0-5,4 1-2,4-1 0,4 0-1,1 0-1,1-1 5,1 3-5,1-1 5,-1 1-2,-1 1-3,-1-2-4,-3 2-5,-4 0 14,-3 0 18,-3 2 9,-5 0 3,-2-1 3,-3-1 1,-3-1-34,1-3-49,-2 0-49,1-3-94,0-5-95,2-3-92,1-7-70,3-4-22,3-6 15,4-5 78</inkml:trace>
  <inkml:trace contextRef="#ctx0" brushRef="#br0" timeOffset="445578.4856">21137 11272 77,'11'-10'389,"2"4"37,0 2 18,-1 5 21,1 6-173,2 5-114,-2 5-33,0 7 7,1 4 35,1 4 38,0 2 21,-1 3 14,1 0-13,-1 1-31,-3 0-47,-2 1-51,-5 2-36,-4 3-29,-4 1-59,-7 2-120,-6 2-94,-7 1-146,-5 0-173,-7 0-130,-5-4-30,-4-6 72,-3-5 66,2-10 130</inkml:trace>
  <inkml:trace contextRef="#ctx0" brushRef="#br0" timeOffset="446293.5265">19601 11514 20,'2'-9'64,"1"1"10,0-1 4,0 0 6,1-2-11,0 1 5,2 0 0,-1 0-2,1-1 1,1 1-9,0 1 0,0 1-5,3 1 51,0-1 26,1 1 14,2 2 7,1 1-2,0 2-14,3 2-51,0 2-36,-2 2-23,1 2-13,-4 3-16,0 1 7,-3 4-5,-2 1 6,-4 2-3,-4 1-4,-1 1 2,-5-1-28,-1 1-69,1-1-97,-5-2-111,0-2-57,1-3-23,0-4 5,3-6 57</inkml:trace>
  <inkml:trace contextRef="#ctx0" brushRef="#br0" timeOffset="447034.5689">21568 11769 77,'-11'-4'183,"1"1"-5,-2-1-37,3-1-16,-1 2 12,1-1 2,1 1 6,1 1 17,2 0 13,0 2-2,0-3-19,4 2-11,0 1-20,3-1-27,3 0-18,2 0 9,3 1 18,3 0 8,1 0-4,3 0 5,1 0-3,4-1-18,1 0-22,3 0-22,0 0-5,1 0-18,0 0-5,-2-1-14,-1 2-3,0-2-3,-3 2-19,-3 0-48,-1-1-66,-4-1-65,-2 2-4,-3 0-34,-3 3-50,-3-1-40,-4 1-36,-4 1 18,-4 1-25,-4 0 19,-2 0 59</inkml:trace>
  <inkml:trace contextRef="#ctx0" brushRef="#br0" timeOffset="447230.5801">21636 11906 45,'-9'19'351,"4"-6"31,2 0 20,3-3 16,4 0-171,3-3-100,3-2-44,4-1-24,3-3-16,4-1-14,1-1-14,4-2-13,2 1-27,0-2-53,2 2-79,1-2-96,-2 0-109,1-3-57,-3 0-16,1-1 30,-3-3 67</inkml:trace>
  <inkml:trace contextRef="#ctx0" brushRef="#br0" timeOffset="447423.5912">22545 11781 145,'11'1'249,"0"-1"0,-1 3-17,-1-2-162,1 1-110,0 0-91,1-2-62,1 0-26,2-3 2</inkml:trace>
  <inkml:trace contextRef="#ctx0" brushRef="#br0" timeOffset="447611.6019">22976 11699 175,'33'-6'289,"-2"3"42,0-1-43,0 0-37,-1 0-44,0 2-50,1 2-100,-1-1-144,-2 2-143,-2-1-79,-5 0-42,-4 2-19,-5-4 36</inkml:trace>
  <inkml:trace contextRef="#ctx0" brushRef="#br0" timeOffset="450470.7655">5620 12373 168,'-2'-8'193,"1"2"-33,1-2-17,-2 1-14,2-1-8,-1 1-14,0 0-13,1 3-20,1-2-17,0 2-13,-1 2-18,3 0-6,1 1-6,-1 3 1,2 0-6,-2 1-3,1 1 1,0 1-2,-1 0-1,-1 0 0,1 0 10,-1 0 4,0 0 8,-2 0 0,-2-1 3,0 1 1,0-1-5,1-1-3,-3-1-4,2-2-2,-1-2-3,1-2-4,-3-3 2,2-1 2,0-2 4,1 0 4,0-1 6,0 3 1,2-1 2,0 1-4,0 3-7,2 1-4,0-2-7,1 2-2,1 0-1,0 1-3,1 3 6,1-3-7,-1 3-3,0 0 2,-1 1-1,0 1 1,-1-2-3,0 2 9,-2 1 1,-1 2 2,-1 0-2,-2 1-1,-2 1-3,0-1 3,-1 1 1,-1-2 6,0-3 1,1-1 6,0-1-1,1-1-5,2-3-4,0-1 2,2-4-5,0 1 1,2-2-2,0-1 1,2 1-1,1 2-12,2-1-29,1 3-47,3 3-58,1 0-75,1 3-95,1 0-43,2 2 2,1 1 29</inkml:trace>
  <inkml:trace contextRef="#ctx0" brushRef="#br0" timeOffset="451365.8167">8632 13292 32,'0'0'28,"1"0"-12,-1 0-8,0 0-14,2 0-20</inkml:trace>
  <inkml:trace contextRef="#ctx0" brushRef="#br0" timeOffset="453152.9189">8664 13251 113,'-1'0'163,"-1"0"-50,0-1-32,1-1-21,0 0-21,1-2-14,0 1-13,1 0-4,-1-1-6,1 1-4,-1 1-3,0 0-2,2 2 0,-2 0-1,0 2 2,-2 1-1,2 0-2,-2 0 4,1 0 5,-1 0 7,0 1 1,1-2 9,1 0 3,-1-1 0,2-1-8,-1 0-5,1-2 6,2-1-10,-1-1 0,2-1-1,-1 2 5,1-2-3,0 1-8,0 1 4,0-1-2,-1 0-8,-1 2-4,0 0 2,0 0 3,-1 1 1,-1 1 2,0 1 6,-1 2 11,-1 0-1,-1 1 1,0 0-3,1 1 8,-2 0 3,0-1-10,0 2 15,0-2 9,0 1 6,1-2-2,-2 0 3,3-1 6,-2-1-9,2-1-12,-1-1-8,1 0-4,0-2-5,1-1-4,1 1-8,0-1 4,0-1-1,0 1-1,0 0 0,3 1 2,0 1 2,0 1-2,-1 0 3,3 2 3,-1 0-4,-1 2-2,1-1 0,0 2 0,-2-2-2,1 3-2,-1-3 4,1 3 2,-2-1-2,1-1 2,-4 1 2,1 0-6,0-1 2,-1-1 0,-2 1 3,1-1-6,1-1 2,-1 0 8,0-1 0,1-1 1,-3 0 1,3-1 8,-2-1-4,1 2-4,1-3 2,0 1-7,0-1 0,2 0-3,0 0-1,1 0 1,0 1-1,2-2 5,-1 3-6,0-2-1,2 2 6,-1 0-4,0 0-2,-1 1 0,-1 1-1,2 0 3,-1 0-5,1 0 1,-3 0 2,2 1 2,-2-1 4,1 2-1,-1-1 4,0 0 6,0 0 2,-1 1 5,1-1 8,-1 1 3,1-1 5,-1-1 7,1 1 2,0 1 0,-3-2-3,1 1-4,0-1 2,1 2-8,-1-2 3,1 0-3,-1 0-2,0 0 11,2 0-8,-2 0-2,2 0-2,-3 0 4,3 0 1,0 0 0,-1 0-5,1 0 5,0 0 6,0 0 6,0 0 13,0 0 14,0 0 14,0 0 2,-1 0 2,1 0 2,0 0-14,0 0-12,0-2-8,0 1-11,-1 1-7,0 0-10,-1 0 8,1 0-6,0 0-12,2 0-5,0 0-2,-1 0-5,0 0-17,-2 1-3,2-1 5,0 0 3,1-1-10,0 1 1,-1 0-1,1 0 7,-1 0-8,1 0-12,0 0-14,0 0-28,0 0-28,0 1-35,2-1-20,-1 0-10,0 0 1,1 0 17,-2 0 24,0-1 22,0 1 25,1 0 18,-1 0 20,0 0 14,-1 0 9,0 0 3,1-2 4,-1 2 2,0-1 2,2 1-2,-2 0-7,0-1 0,2 1-7,-1-1-2,1 1-3,-2 0 2,0 0 7,-1 0 1,0 0 3,1 0 8,0 0 0,0 0-1,0 0 2,0 0-4,1 0 0,-1 0-3,0 1 2,0-1-1,1 0 1,0 0 8,0 0-12,-1 1 2,2-1 0,-2 0-4,1 1-2,-1-1-8,3 2 8,-2-2-2,-1 0-2,1 1 3,0 1 6,-1-2 2,1 0 1,1 0-1,-1 0 5,0 0-3,-1 0-3,1 0 0,-1 0-6,1 0 2,-1-2-11,0 1-2,1-1-2,-1 2-3,1-1 7,1 1 3,-1 0 12,-1-1 1,0 1-1,0-1 6,0 0 7,0 1 1,-1-1-2,-1 1 2,2-1 5,0 0 6,0 1-9,0 0 4,-1 0 3,0 0 1,0 0 2,0 0-3,1 0 3,0 0 0,-2 0-3,2 0 4,0 0 1,0 0 4,0 1-1,0-1-5,-1 0 4,0 0 1,1 0-5,-1 0-9,0 0 4,0 1 0,1-1-5,-1 1-2,1 0-6,-2 0 2,1-1-5,1 1-4,0-1-3,1 0 4,1 0 0,-1 0-8,-1 1-3,2 1-6,-1-2-2,-1 3-9,2-3-9,-2 1 3,2 0 4,-2-1-3,1 1-3,-1 0 0,0-1-2,0 0-1,0 0-8,0 0 3,1 0 4,-1 0 3,1 0 6,-1-1 7,0 0 6,0 1 7,0 0 7,0-1 4,0 1 1,0 0 0,-1 0 3,0 0-1,1 0 2,1 0 3,-1 1 5,1-1-3,-1 1 7,0 0-3,0 0 1,0 0-3,0 0 3,0 1-1,0 0-2,1-1 1,-1 1-1,3-1 0,-3 0-4,0 0 1,0 1-2,1-1-2,-1 0-1,2 1-3,-2-2 5,0 3-4,1-2 2,0 1-3,-1 0 4,1 1-5,0-1 3,0 0 1,0 1-3,0 0 2,-1-1-8,2 2 3,-1-3-9,-1 0-5,2 2-9,0-3-6,-1 0-10,1 0-16,-1 0-28,-1 0-45,0 0-23,0 0-2</inkml:trace>
  <inkml:trace contextRef="#ctx0" brushRef="#br0" timeOffset="453401.9331">8724 13260 65,'0'0'109,"0"0"-48,0-1-28,0 1-13,0-1-7,1 1-6,-1 0 0,0-1 0,0 1 2,0 0 5,0 0 9,0 0 5,0 0 9,0 1 48,-1-1-44,1 0-6,0 1-6,-2-1-10,2 0-9,0 0-5,-1 0-18,1 0-10,-1 0-17,0 0-21,1 0-25,0 0-46,0 0-9,0 0-4</inkml:trace>
  <inkml:trace contextRef="#ctx0" brushRef="#br0" timeOffset="453607.9449">8720 13265 164,'-1'2'175,"0"-1"-48,-1 2-34,0-3-25,1 2-16,-1-2-16,2 1-9,-2 0-13,2-1-9,-1 0-11,0 0-12,1 0-11,0 0-12</inkml:trace>
  <inkml:trace contextRef="#ctx0" brushRef="#br0" timeOffset="457536.1696">8699 13293 42,'-4'-3'72,"0"-1"7,1 1 7,0 0 7,0 1 9,1-1 2,1 1-8,-2 0-10,3 0-17,-1 1-18,1 1-19,1-3-10,0 3-10,2 0-6,0 0-6,1 0 0,0 0-1,2 0-1,-1 2 1,-1-1-2,1-1-4,-1 3-3,1-3-9,0 2-6,-1-1-12,0 0-7,-2 0 0,1 1 0,-1 0 8,0 0 5,-2 1 8,-2-1 11,0-1 1,-1 2 9,0-1 2,-1-1 0,1-1 13,-1 2 6,1-1 11,-2-1 5,0 0 9,1 0 10,1 0 1,-1-1 0,1-1-1,0 2-10,2 0-4,0-1-12,0 1-7,1-1-7,1 1-2,0-2-9,3 0 0,-1 2-2,3-1-2,-1 1 0,1 0-9,-1 0 7,1 1-10,1-1-9,-1 1-6,2 1-11,-3 0-12,0-1-17,-1 2-11,0-1-23,-2 2-53,-2 0-23,-2 0-6,-3-1 7</inkml:trace>
  <inkml:trace contextRef="#ctx0" brushRef="#br0" timeOffset="458271.2116">8740 13386 20,'-8'-3'67,"1"-2"-8,0-1-1,0 2-6,2-3 0,-2 1 1,2-1-18,0 1-11,1-1-9,2 0-10,0 0-17,0 0-1,2 2 9,0-1 1,-3 2 8,3-1 3,-1 3 9,1-2 0,-2 2-1,2 1-1,-1-2 3,-1 3 0,1-2 2,1 2 2,0 0 4,0 0 1,-1 0-4,1 0 1,-1 0 2,0 0 1,1 0 8,0 0 8,0 0 9,0 0 11,-2 0 13,1 0 9,1 0 8,0 0 7,-1 0 13,0 0 8,1 0 11,-2 2 1,2-2-4,0 0-7,0 1-23,0-1-21,-1 0-26,1 0-14,0 0-14,1 0-9,-1 0-2,3 0-1,-1 0 1,2 0-3,1 0 11,2-1 9,0-1 3,0 2 14,0-2 6,1 0 3,0 1 2,1-1-9,0 0-7,1-1-14,-1 2-6,1-1-2,0 0-14,-1 0 3,-1 0-4,1 1-1,-3 1-1,0-1 3,0 0-1,-1 1-4,-3-1 6,1 1 4,-1 0-1,1-1 3,-1 1 24,-2 0 23,2-1 40,-1 1 25,1 0 26,-2 0 7,0 0-4,0-2-17,0 2-42,-2 0-37,2 0-81,-1-3-430,-1 2 43,0 0-103,-1 0-98,0 0-11,-1 1 83,0-2 114,-1 2 95</inkml:trace>
  <inkml:trace contextRef="#ctx0" brushRef="#br0" timeOffset="459343.2729">8742 13585 29,'-2'1'48,"0"0"1,-1-1 0,2 1 5,-1-1 4,-1 2 0,0-1-4,1 0 3,-2 0 5,2 0 1,-2-1-3,1 2-1,-1-1-2,1-1 1,0 0-3,-1 0-3,1 0-2,0 0-4,0 0-5,1-1-5,-1-1-4,0 1-7,2-1-2,-3-1-1,1 1-2,0 1 3,0-2 11,1 1 7,0 1 8,-1-1 13,1 0 21,1 0 18,-2 1 24,1 0 27,0 1 16,2-2 1,-3 1-14,2 1-19,1 0-30,-1 0-38,1-1-28,0 1-18,-1-2-12,1 2-4,0 2-12,0-2 6,0 1 0,1-1 2,-1 0 0,1 0 0,0 0 6,2 0 2,-1 0 4,1 0-2,0-1 7,2-1 12,0 1 6,1-1-9,0-1 0,0 0 1,0 0-5,2 0-12,0-1-9,0 0 1,1 1 5,0 0-2,0-1-2,-2 1-2,2 1 5,-1 0-3,-1-1-3,0 0-2,0 1 4,-1-1-4,-1 1-1,1 0 1,-3 2 0,2-2 0,-2 1 0,0 1 1,0 0 1,1-2 2,-4 2-1,2 0 0,-1 0 5,-1 0 0,0 0 3,0 0 1,-1 0-2,-1 0 0,-1 0-6,0 0 2,-2 2-6,0-2-3,-2 1-7,-1 1-5,-8 5-23,5-3 18,2 0 0,0 1 7,-2 0 4,2-1 2,1 1 2,0-1 5,1-1 1,1 0 7,1 0 1,0-1 2,3 0 0,0-1-2,1 0-3,1 0-2,2-1-2,0 1-1,3-1 0,7 0 4,-6 0-4,2-1 4,0 1-4,2-1 1,1-1-1,-1 1 2,-2 0 6,2 0-1,-3 0-1,1 0-3,-2 1-9,0 0-5,-3 0-17,1 0-34,-3-1-52,1 1-78,0 1-56,-2 0-65,0 1-81,-2 0-47,-1 1 14,-3-2 50,-1-1 54</inkml:trace>
  <inkml:trace contextRef="#ctx0" brushRef="#br0" timeOffset="460343.3301">8758 13396 38,'-1'0'114,"-2"-1"-29,1 0-12,1 0-7,-1 0-4,0-2-1,0 1-1,-1 0-6,3-1-7,-3 0-5,2-1-8,0 1-8,1 0-4,0-2-3,0 1-3,0-1-4,0 1-4,0 1-2,-2-1-2,2 3 1,0-2 1,0 2-1,0 1-4,0 0 4,2 1 5,-2 3 5,1 2 3,1 1 2,0 4 4,1 0-5,-1 3-12,0 1 0,3 2-1,-2 0 2,0 0-5,1 0-9,-2 1-5,1 0-24,0 0-44,-2 0-58,1-1-49,-2-2-16,-2-1-5</inkml:trace>
  <inkml:trace contextRef="#ctx0" brushRef="#br0" timeOffset="469720.8665">11073 12850 221,'-7'-15'256,"0"1"34,0 1-60,0 1-21,1 2 17,1 0 34,0 3 14,0 0 0,2 2-18,-1 3-31,1 2-48,-1 2-63,0 6-45,1 3-28,-1 4-16,0 4-4,1 3-10,0 3-1,-1 4-8,1 2-4,-1 2-4,0 2-14,-1 0-9,-2 0-24,1 0-23,1 0-24,-1-3-27,1-1-22,1-3-19,0-5-18,1-5-8,2-3 3,-2-5 18,3-3 12,3-4 20,-2-8 26,2-4 24,1-7 16,1-4 5,-1-9 15,2-3 9,-1-6 13,1-4 9,1-1 12,0 0 16,-1 2 12,1 3 15,-1 3 8,-1 5 11,1 6 2,1 3 4,-1 5 11,0 7 14,1 5 21,0 7 16,0 6 16,2 6 9,0 5 5,1 5-14,0 3-22,1 2-22,1 2-15,-2 1-19,1-3-16,0 1-17,0-4-3,-1 0-4,-1-2-3,-3-3-3,-1-2-3,-2-4-6,-1-1-15,-2-3-26,0-4-47,-1-2-44,-1-4-45,-2-4-25,-1-4-16,0-5-9,-4-3 12,0-6 13,-1-3 29,-1-2 16,-1 0 26,2 1 43,-4 3 40,2 4 49,-2 5 34,0 4 26,-1 3 29,3 3 16,0 3 65,2 2 20,3 0 1,1 0 4,5 2-22,2-1-16,3-1-68,5 0-38,3-3-19,1-3-7,3 0-19,3-3-30,4 0-42,0-2-32,2 0-46,-2-2-56,2 3-36,-2 0-46,-1 1-15,-2 2 11,0 0 28</inkml:trace>
  <inkml:trace contextRef="#ctx0" brushRef="#br0" timeOffset="470164.8919">11410 12918 155,'11'-13'223,"0"-2"-1,-5 1 18,0-1 20,-3 3 11,-2-1-5,-1 3-22,-2 2-40,-2 3-48,-1 3-47,-2 5-38,-2 6-28,0 5-16,-1 6-9,1 5 0,2 3-4,1 1 0,3 0 0,3 0-3,2-2-2,2-1-3,3-2 1,3-3-1,2-2-3,4-3 4,0-3-3,2-4 1,4-1-2,-1-4-4,2-1-4,-2-3-11,1-3-15,-3-1-28,0-3-39,-2-2-39,-1-3-33,-3-2-22,1-5-14,-4-2 12,-1-2 25,-2-4 38,-2-1 34,0 1 37,-2-1 39,-1 2 49,-2 0 54,0 5 55,0 1 51,0 4 27,-2 4 2,1 3-20,1 6-37,-2 5-43,2 5-42,-1 7-25,1 6-9,1 4-6,-1 4 1,2 4-3,1-1-4,-2 4-4,2 0-7,0 0-6,0-1-1,-1-1-9,1-4-8,0-2-14,0-3-15,-1-4-38,2-5-53,1-4-62,0-5-67,1-7-62,3-9-78,0-7-7,0-10 22,4-5 53</inkml:trace>
  <inkml:trace contextRef="#ctx0" brushRef="#br0" timeOffset="470450.9083">11912 12918 109,'12'-28'345,"-5"7"55,-1 4 34,-3 5-78,-3 4-63,-2 4-81,-1 5-81,-4 3-50,-2 6-31,-1 2-18,-2 4-14,-2 3-8,-1 5-1,0 1-4,-1 1 1,2-2 3,1-2 4,3-4-1,3-4 2,2 0-1,1-3 6,3-2 7,1 0 18,3 0 30,1-3 38,-1 2 43,4-3 25,1-1 15,0 1-2,2-1-22,0-1-33,1 0-38,-2 0-34,4 0-25,-3 1-18,1-1-8,-1 0-9,-1 0-47,-1 2-83,0-1-67,-2 2-65,0-2-108,0 1-117,-1-3-87,-1-2 14,0-3 23,1-5 51,1-5 95</inkml:trace>
  <inkml:trace contextRef="#ctx0" brushRef="#br0" timeOffset="470827.9298">12865 12953 133,'-10'6'357,"0"-1"63,2-1 41,2 0-104,0-1-61,3 0-40,0-1-108,3-2-61,3 0-40,2 0-27,2 0-26,2-1-64,3-2-98,-2-1-119,2 0-101,1-1-52,-1-1-17,2 0 43,1 0 86</inkml:trace>
  <inkml:trace contextRef="#ctx0" brushRef="#br0" timeOffset="471030.9414">13147 13003 94,'13'14'288,"-1"-5"15,2 2 6,-2-3-107,1 0-163,0-3-165,-2-1-94,2-4-46,0-4-24,0-5 20</inkml:trace>
  <inkml:trace contextRef="#ctx0" brushRef="#br0" timeOffset="471223.9525">13583 12931 457,'17'8'432,"-3"0"21,-1 0 11,-2 2-177,-2 0-145,1 1-120,-1 2-128,-3-1-140,1 2-109,-3-1-55,-3 0-22,-2-2 34</inkml:trace>
  <inkml:trace contextRef="#ctx0" brushRef="#br0" timeOffset="471477.967">14535 13063 331,'-7'12'469,"1"-2"90,1-3 48,-1-3-130,5-1-93,-2-1-95,3 1-140,0-1-153,3-2-147,-2 0-123,5-1-107,-1 0-127,0-2-35,2 1 28,-2-1 80,-2 0 86</inkml:trace>
  <inkml:trace contextRef="#ctx0" brushRef="#br0" timeOffset="471688.9791">14540 13302 38,'-2'31'349,"0"-6"30,2-3 13,3-3-20,0-3-231,6-3-167,0-3-159,3-2-106,0-4-55,2-4-1,2-1 35</inkml:trace>
  <inkml:trace contextRef="#ctx0" brushRef="#br0" timeOffset="472208.0088">16324 12740 32,'3'-14'201,"-2"-1"33,1-2-26,-2 3-8,-3-1 17,0 1 21,0 5 10,-1 1-6,-3 4-12,0 6-31,-1 5-38,-3 7-36,-1 9-17,-1 7 0,-2 7 14,1 6 16,-2 1 6,2 4 11,1 1 2,2 0-9,3-2-20,2-2-20,2-3-18,4-3-26,3-5-27,2-3-18,4-3-14,2-7 2,2-4 0,2-4-14,3-6 7,1-3-12,-1-6-18,0-3-28,-3-3-22,-2-1-6,-4 0-15,-3-1 25,-5 0 22,-5 1 12,-3 1 13,-5 1 18,-3 4 17,-4 1-17,-1 2 1,-4 0 16,0 3 9,-1 0-1,2 1-1,0-1 6,5-1-13,1 0-94,7-2-101,4-3-61,6-2-78,6-4-94,4-3-103,8-2 19,2-6 68,5-1 40,4-4 68</inkml:trace>
  <inkml:trace contextRef="#ctx0" brushRef="#br0" timeOffset="472584.0303">16434 12980 63,'28'-15'275,"-4"4"51,-4 2 53,-3 3-51,-6 6-35,-1 3-32,-6 6-41,-4 5-42,-3 6-43,-1 3-49,-3 2-28,1 0-19,-1 2-9,3-4-7,0-2-5,4-3-1,0-3-3,4-1 0,3-2-1,2-4 0,2-1-1,75-2 1,-67-8-37,0 1-12,1-3-24,-2 0-49,-3 2-49,-1-1-37,-3-1-34,-3 0-28,-4 1-9,-1-3 18,-4-1 30,-3-2 31,-1-7 23,0-1 37,-3-5 37,0-8 55,1-1 62,-1 0 91,0 2 115,-1 2 79,0 4 96,0 5 81,0 2 12,0 7-38,1 8-57,-1 5-51,1 9-117,3 9-86,1 4-50,2 6-93,2 5-130,2 0-97,2 0-77,1 1-161,2-3-159,0-2-30,-3-3 52,0-3 49,2-6 78</inkml:trace>
  <inkml:trace contextRef="#ctx0" brushRef="#br0" timeOffset="472986.0533">17015 12982 91,'-4'-4'225,"2"1"28,0 0-29,1 1-6,-2 1 11,3 0 18,-1 1 26,2 1 50,-1 0 43,3 2 12,1 0-29,2 3-34,-1 0-48,2 5-70,1 1-69,2 1-53,0 3-26,1 1-16,1 0-13,0 1-10,-2-1-2,1 0-30,1 1-76,-3-1-106,-1 0-120,-2-1-88,-2 1-83,-4-1-50,0-1-26,-3-4 55,-1-2 85,1-6 77,-1-3 66</inkml:trace>
  <inkml:trace contextRef="#ctx0" brushRef="#br0" timeOffset="473192.0651">17167 13000 26,'-2'-20'414,"-2"4"129,0 1 73,1 5 44,-2 1-152,-2 6-97,-1 5-120,-1 5-123,0 4-75,-2 6-41,0 2-20,0 3-27,0 3-76,0 0-130,1 2-118,-2-1-118,3-1-130,0 0-58,1-5 31,3-5 107,1-3 106</inkml:trace>
  <inkml:trace contextRef="#ctx0" brushRef="#br0" timeOffset="473870.1038">17788 12758 83,'7'-1'159,"-1"-3"-40,0 0-12,0-2-8,-1 0-6,0-1-16,-2 0 1,-2-1-6,-1 0-14,-1 0-7,-2-1-4,-2 1-8,-3 2-8,-2 0 0,-2 3 3,-3 1 1,-1 5 7,-2 0 12,-1 4 25,-1 0 29,0 2 26,1 0 29,2 2 25,1-3 17,1 2-12,6-2-22,1 2-28,3 0-33,3-1-22,2 0-13,2 2-3,3-1 3,2 0 3,3-1 9,1 3-7,1-2-12,3 0-15,1 2-13,0 0-12,0 1-9,0 0-7,-1 1-1,-1 1 0,-1 2-3,-2 0-4,-4 2-3,-1 0-2,-4 2-6,-2 0-10,-4 2-13,-3-3-10,-3 1-13,-3-2-8,-2-1-8,-2-1 7,-1-4 13,-1-2 4,0-3 16,0-3 26,1-4 23,2-3 6,1-3 26,3-4 31,2-2 14,2-4-12,3-4 4,2-1-10,6-3-22,1 0-21,2-2-14,4 1-34,1 0-96,2 0-115,3 0-109,1 2-93,2 1-127,2 1-45,0 0 46,0-1 95,0 3 94</inkml:trace>
  <inkml:trace contextRef="#ctx0" brushRef="#br0" timeOffset="474078.1157">18049 12518 118,'5'-15'273,"-2"3"22,-1 2 12,1 3-97,-3 4-31,0 3 4,0 5 15,-3 8 26,-1 5 30,0 7 10,-3 7-15,0 6-28,-3 5-38,0 6-41,-1 5-38,-3 4-33,1 4-51,-2 1-82,0 0-90,0-2-85,1-2-74,1-3-63,2-4-44,-3 37-474,9-52 501,3-8 55,0-5 56</inkml:trace>
  <inkml:trace contextRef="#ctx0" brushRef="#br0" timeOffset="474503.14">18482 12841 40,'-3'-3'282,"-3"1"56,3 1 56,-1 2-24,0 3-19,0 3 6,-2 4-7,2 3-32,0 3-38,0 1-49,1 4-57,-1 2-56,2 2-55,-1 0-23,2 1-19,-1 1-10,2-2-17,0 0-37,2-3-67,-1-1-87,1-3-85,1-2-67,0-2-41,1-1-11,0-5 9,1-3-3,1-4 37,0-5 40,1-4 35</inkml:trace>
  <inkml:trace contextRef="#ctx0" brushRef="#br0" timeOffset="474768.1552">18634 12910 16,'4'-12'263,"-1"4"25,-2 4 12,-1 4-46,-1 4-73,-2 6-27,1 3-12,0 4-5,2 2 1,17 58 224,-6-60-326,2-3-11,0-4-6,5-5-3,-1-5-6,3-3-3,-1-6-2,1-3 0,-1-5-5,-1-3-6,-4-2-1,-1-2 0,-6-2-2,-4 0-3,-5 2 0,-4 0 8,-5 3 1,-4 3 2,-4 5 1,-1 3-3,-4 4-39,2 6-43,-1 3-45,3 2-44,4 3-54,3-2-71,6 1-34,3-3 5,6-1 25,4-3 33</inkml:trace>
  <inkml:trace contextRef="#ctx0" brushRef="#br0" timeOffset="475256.1831">19259 12850 182,'-4'-1'266,"1"1"42,-2-2-11,3 2-4,-1-3 9,1 2-8,2 1-13,1 0 6,2 1-22,0 4-47,4 1-38,1 3-14,2 1-16,1 3-35,2 1-29,0 3-13,1 0-14,-1 1-9,0 2-15,1 0-15,-1-1-20,0 0-16,-1 0-44,-3-1-68,0 0-76,-2-3-84,-3 2-61,-4-2-60,0-1-36,-3-1-36,-1-6 20,-2-2 59,1-5 54,0-5 60</inkml:trace>
  <inkml:trace contextRef="#ctx0" brushRef="#br0" timeOffset="475470.1954">19440 12826 239,'0'-17'462,"-2"2"104,1 4 62,-3 3-85,-2 7-81,-1 3-81,-3 8-121,-1 3-95,-2 6-57,0 5-30,-2 3-29,0 5-16,-2 2-24,0 1-59,0 2-109,-1-1-124,2-1-100,-2-1-90,1-3-112,4-5-16,3-3 69,3-8 99,5-4 88</inkml:trace>
  <inkml:trace contextRef="#ctx0" brushRef="#br0" timeOffset="475810.2148">19813 12823 113,'-11'4'290,"0"1"100,2 3 50,-2 3-73,1 3-77,3 3-41,0 2-35,1 2-91,2 3-52,1 2-28,3 1-24,0 0-10,3 2-2,1 0-11,-1-2-14,2-1-33,1 1-40,0-5-67,0-1-72,2-1-54,-1-3-66,-4-3-32,1-4 7,0-3 44,0-4 60</inkml:trace>
  <inkml:trace contextRef="#ctx0" brushRef="#br0" timeOffset="476097.2312">19978 12929 229,'4'-10'338,"-3"7"23,-2 6 15,-3 10-107,0 6-87,-2 6-41,0 4-21,3 1-13,2 1-11,1-1-15,4-1-22,2-4-20,5-2-16,1-4-7,3-6-4,1-1-5,3-7 0,1-5-5,1-3-2,-3-6 0,0-1-1,-3-4-2,-5-3 0,-3-2 1,-6-1 2,-7-1 5,-4 1 1,-5 0 1,-5 2 1,-2 2-5,-2 3 1,2 2-13,0 2-36,4 1-73,5 0-93,4 1-129,4-3-69,4-1-27,5-2 14,4-2 62</inkml:trace>
  <inkml:trace contextRef="#ctx0" brushRef="#br0" timeOffset="476458.2519">20239 12385 63,'1'-21'299,"-3"4"56,0 3 28,-3 7-69,-1 6-47,-3 9-23,-2 8-37,-1 5-16,-1 8 0,-2 3-4,4 4-9,0 0-18,3 3-18,1-3-35,4-1-28,2-1-17,4-3-18,1-5-17,5-4-6,1-3-2,2-4-3,1-6-8,0-3-6,0-4 9,0-4-18,-2-2-7,-2-4-2,-3-2 8,-2-3 1,-4-1-10,-3-1 6,-3 1 1,-3 0-24,-3 1-58,-1 3-83,-1 3-87,-1 3-79,1 5-101,1 2-69,3 0 5,2 1 54,4-3 78</inkml:trace>
  <inkml:trace contextRef="#ctx0" brushRef="#br0" timeOffset="477084.2877">20599 12627 173,'-2'-9'253,"0"1"22,-1 0-55,0 4-70,-1 2-36,0 7-34,-1 4-27,0 6-14,-2 4-11,2 5 1,0 1-8,1 3 62,0 2 29,2 1 13,1 2 10,1-1-1,1 2 2,0-2-66,1-1-30,1-1-20,-2-3-1,2-2-12,-1-3-9,-1-3-3,0-4-8,-1-3-2,1-5-11,-1-2-2,0-6 5,0-6-14,2-5-1,1-5-8,0-3-3,2-1 2,2-2 4,2 0 12,2 1 4,2 1 9,2-1 11,2 2 1,0 3-2,0 4 2,0 4 2,-3 4-2,0 5-2,-2 4 2,-4 5 0,-1 4 3,-4 4 3,-5 4 2,-4 1 1,-3 3 10,-3 1 16,-2 1 0,-1-4 8,-1 0-5,1-2-4,1-4-20,2-3-63,4-5-73,5-5-75,1-6-83,4-6-55,3-4-19,3-5 31,2-3 63</inkml:trace>
  <inkml:trace contextRef="#ctx0" brushRef="#br0" timeOffset="477293.2996">20767 12959 21,'11'-5'275,"17"5"733,-23 7-749,-2 1-51,-1 3-47,1 3-40,-2 1-33,0-1-38,1 0-33,1-1-50,0-1-59,-2-2-68,2-3-69,-2 0-102,-1-4-44,0-3 8,-1-6 37,1-3 54</inkml:trace>
  <inkml:trace contextRef="#ctx0" brushRef="#br0" timeOffset="477510.312">20856 12833 58,'-2'-7'356,"0"3"28,2 4 0,0 4-12,2 3-208,0 3-147,1 1-100,3-1-82,0 0-99,1-3-45,1-2-14,2-3 20,1-4 39</inkml:trace>
  <inkml:trace contextRef="#ctx0" brushRef="#br0" timeOffset="477722.3242">21020 12719 118,'4'-16'327,"-3"3"35,-1 4 17,0 3-76,-1 6-83,0 5-54,1 5-49,-1 7-24,1 4-15,1 5-11,0 4-14,1 4-16,2 2-12,-1 2-9,1-1-4,0 1-4,0-4-2,0-1-6,0-4-3,-2-3-17,1-6-21,-1-2-27,-2-6-70,0-4-82,-3-5-81,-3-6-64,-1-6-19,-1-6 8,-1-7 53</inkml:trace>
  <inkml:trace contextRef="#ctx0" brushRef="#br0" timeOffset="477740.3252">20962 12993 276,'-11'-8'394,"1"2"39,2 1 21,4 1-111,3 2-114,3-1-91,5 2-60,4-2-40,5-1-26,3-2-38,4-3-49,2-1-54,3-1-76,0-3-82,1-1-81,-4-1-19,1-2 21,-3-2 35</inkml:trace>
  <inkml:trace contextRef="#ctx0" brushRef="#br0" timeOffset="477953.3374">21338 12501 98,'0'-21'402,"-1"2"40,-1 4 22,-3 7 10,0 7-199,0 7-111,-2 11-67,-1 5-32,-1 9-13,0 6-2,0 6 5,0 7-3,1 4-1,-2 4-7,2 5-6,-2 5-10,2 2-11,-1 0-13,2 3-19,-1-1-11,2-1-15,3-6-18,0-4-43,6-7-71,0-7-71,4-9-82,1-9-82,3-11-30,2-9 16,3-11 61</inkml:trace>
  <inkml:trace contextRef="#ctx0" brushRef="#br0" timeOffset="478209.352">21514 13024 1,'3'-30'352,"-3"1"56,-1 6 32,-3 3 17,-4 5-155,-1 6-94,-3 5-73,-1 5-51,-1 6-25,-1 1-12,3 4-7,2 0-8,3 0-6,2 0-6,5-2-6,4 2-4,2-1-4,4-2 5,3 1-4,1-2 1,1 0-1,1 3-1,1-1 0,-2 0-4,0 2 0,-3 2 1,-2 0-2,-3 1 4,-4 1 0,-3 0 3,-3 2 2,-3-1-3,-2 0-7,-2-1-14,-3-3-31,0-1-73,-1-4-95,0-4-96,2-6-97,0-6-43,5-9-4,3-7 59,3-10 87</inkml:trace>
  <inkml:trace contextRef="#ctx0" brushRef="#br0" timeOffset="478424.3643">21635 12501 35,'16'-14'398,"1"5"44,1 7 29,2 6 16,0 7-133,1 6-115,-1 6-27,1 5 32,0 5 35,2 2 20,-2 6 9,-2 0-23,0 4-43,-4 2-71,-2 4-59,-6 5-35,-6 4-25,-5 5-30,-9 3-39,-7 7-96,-11 4-115,-7 2-102,-7 1-146,-5-2-138,-4-4-91,-2-7 31,0-7 76,0-10 83,3-9 133</inkml:trace>
  <inkml:trace contextRef="#ctx0" brushRef="#br0" timeOffset="479203.4089">18260 12712 42,'4'-23'197,"0"2"24,-3 2-37,1 4-37,-4 2-16,0 3-13,-3 6-5,-3 5-2,-2 8 10,-3 4 25,-1 8 30,-1 8 30,-1 2 35,2 7 21,0 2-3,4 3-24,1 1-38,5 2-37,4-3-50,6 2-43,5-2-47,5-2-86,5-2-120,6-1-103,3-4-106,6 0-125,2-5-49,6-3 40,0-3 87,2-5 88</inkml:trace>
  <inkml:trace contextRef="#ctx0" brushRef="#br0" timeOffset="479906.4491">22338 12852 196,'-9'-1'391,"-2"0"61,2 1 89,0 0 3,2 0-20,2 0-62,1 0-65,2 0-52,2 0-85,4 1-116,5 1-68,3 0-37,5 1-14,3-1-8,3-1-3,2 0-8,3-1-7,2-1-2,1-1-41,2-3-61,-1 0-85,-1 0-54,-3-2-65,-2 0-100,-3 0-83,-5 2-67,-5 0 12,-5 3 22,-6 4 49,-5 0 89</inkml:trace>
  <inkml:trace contextRef="#ctx0" brushRef="#br0" timeOffset="480122.4614">22460 13044 42,'-27'28'371,"3"-5"47,5-4 26,5-3 15,7-2-175,4-2-104,8-3-75,5-3-42,7-4-27,5-3-12,5-3-14,4 0-44,3-5-76,4 1-94,4-2-122,0 0-75,3-3-32,0-1 16,2-4 61</inkml:trace>
  <inkml:trace contextRef="#ctx0" brushRef="#br0" timeOffset="480343.4741">23717 12758 62,'-7'7'440,"-4"-3"55,2-1 30,4-3 8,2 2-178,4 1-192,2-1-170,3 0-161,1 1-173,3-3-94,2-2-32,0-2-4,3-5 52</inkml:trace>
  <inkml:trace contextRef="#ctx0" brushRef="#br0" timeOffset="480557.4863">24196 12644 89,'27'7'418,"-3"-2"44,0-1 25,1 0 10,1-1-183,2-1-143,1 2-89,1-2-89,1 0-125,0-1-128,-1 0-117,-2-1-62,-1-1-26,-1-1 28</inkml:trace>
  <inkml:trace contextRef="#ctx0" brushRef="#br0" timeOffset="490535.057">22122 4841 32,'-5'-24'192,"0"-2"5,-1-2-3,1-4 14,-1 2 18,3-2 1,-4 0 11,2 0-9,0 1-3,-1 2-15,1 2-7,0 3 29,2 3 36,-1 3 8,0 3-10,1 3-18,1 3-31,-1 3-51,0 6-101,2 6-34,-2 7-26,-1 11-3,1 8-6,-1 9-14,1 7 19,0 7-9,1 6 19,2 9 9,0 5 3,0 5 13,0 8-6,0 4 16,0 4 5,-1 1 3,-1 4 14,-2 5 15,0 4 0,-1 5-20,-2 4-7,-1 2 4,-1 4-15,-2 3-22,1 2 6,-2 1 13,1 2-3,0 2-1,1-2-3,-1 3-5,3 0 2,-2-2-4,4-2 16,0-5-6,2-3-6,1-3 0,-1-4-2,3-5-3,-1-5-17,1-6-7,-1-6 4,1-8-3,-1-5-2,1-6 0,0-7 1,0-6-7,0-7-4,-1-8-6,0-7-13,1-6-19,-1-8-44,0-6-169,1-9-254,1-12-210,1-12-101,2-15-42,4-15 12,5-15 152,3-14 250</inkml:trace>
  <inkml:trace contextRef="#ctx0" brushRef="#br0" timeOffset="491510.1128">24460 4802 4,'-3'-27'101,"2"-2"-56,0 0-22,1-3-14,1 3-9,-1 0 7,1 1 9,-1 1 15,0 0 13,0 3 24,0-1 26,-1 2 27,0-1 20,-2 2 14,0 0 17,-1 2 12,1 2 8,-1 1 3,0 2-6,2 4-11,-1 0-24,0 6-33,-1 3-33,0 4-27,-1 5-18,1 8-18,0 2-1,1 7 3,0 7-2,2 3-2,0 7-6,1 3 5,1 4 7,-1 5 1,2 1 12,0 4 19,-1 2 43,1 4 40,0 4 23,-1 2 27,0 4 9,-1 3-8,0 1-33,0 3-9,0 1-36,0 1-54,-1 2-9,0 3-9,-1 2 1,0 3-38,1 2 5,-3 4 31,0 0-24,2 1 10,-2 3 6,3-1 14,0 3 1,0 0 5,1-1 2,0 2-36,-1-1-13,2 2 0,-1-1 14,2 3-28,-2 0 10,2 1 23,1-2 7,2-2-8,0 0-19,-1-1 18,3-3 1,0 0 0,0-2-29,0-3 4,1-1-1,-2-1 13,1 0-6,-2-1 0,-1 1 7,-1-1-5,-3 0 6,0-2-7,-2-4-6,-2-2-6,0-4 12,-1-4-17,0-7-25,-2-5-32,0-8-69,-1-7-102,1-10-91,0-10-193,0-12-165,0-12-69,-1-14 19,1-13 80,1-18 78</inkml:trace>
  <inkml:trace contextRef="#ctx0" brushRef="#br0" timeOffset="492566.1732">21978 4485 40,'-1'-5'131,"0"2"-23,1 1-26,0 0-9,1 1-3,0 1 7,2 1 6,1 2-22,2 1 12,1-1 4,1 2 0,2 1-4,0 2-6,4 1 64,0 0 27,2 1 9,2 0 11,3 2 4,2 0 3,2 1-65,3 1-30,1-1-24,2 1-19,1 0-14,2 2-4,-1 0-5,1-1-5,0 1-1,4 1-5,-1 0 0,2-1 0,2-1-8,0 2-3,2-2 3,0 2 2,3 0 5,0 2-8,4-2 8,-1 1 4,3 0 4,-1 1 1,1 1 1,1 0 7,1 1 18,1-1 9,-3-1 17,4 1 13,2 1 13,-3-1 12,1 1-2,-2-1 2,1 0-9,0 0 11,1 0-14,-2-1-3,1-1-7,1 1-36,-1-2 15,0 0-11,0-1 16,0 1-38,-2 0 7,-1 1 13,-2-2-32,-4 1 8,-1 0-13,-2 0 32,-3-1-14,-1-1-1,-4 0 12,-3 2-24,-1-3-12,-2 1-8,-3-1-2,-1 0-8,-2-2 7,-2 0 17,-4-1-12,1-1 2,-5-1 13,-2-2 20,-1-1-14,-2 0-11,-2-3 6,-1 2-9,-2-3-16,-1 0-62,-2-1-121,0-3-153,-3-1-198,-3-4-145,-3-3-78,-3-4 4,-3-4 109,-2-3 133</inkml:trace>
  <inkml:trace contextRef="#ctx0" brushRef="#br0" timeOffset="493683.2371">22361 5830 87,'-9'-3'73,"0"-2"-31,-2-1-15,3 0-8,0 0-6,-1-2-6,2 3 0,0-2 0,0 0-1,2 0-12,1 1 20,-2-1-4,2 2 6,-2-1-5,0-1 2,1 2 27,1 0-12,-2-1 9,2 1-4,-2-1 14,2-1-18,0 0-3,-2 1-4,1-2 2,-1 1-4,-1-1 0,-1-1 20,0 2-10,1 0-7,0-2-4,-2 2-10,1 0 3,0 1-6,0-1 7,0 0 10,0 2 11,-1-1 15,1 2 1,0-1 3,-1 1-7,1-1 4,0 2-1,1-1 8,1 1 16,0 1 24,0-1 23,2 0 13,1 2 11,0 0-8,1-1-17,0 2-29,2-1-25,1 1-31,0 0-13,1 1-2,2 1 2,1-1 10,2 3 3,2-1 13,4 2 23,3 1 15,2 1 24,5 1-4,1 3 4,5-1-6,2 2-25,2 1-12,2 1-15,0 1 4,2 0 15,-1 1 4,1 2 5,0-1 5,-1 1 4,3-1 5,1 1-20,5 0 7,-1 0 4,1-1-7,4 0-11,-1-1-13,-1 1 0,0 0-21,-1 1-25,-2-1-6,-2 0-1,0 2-20,-2-1 11,-1 0 22,0-1-2,-1 0-4,-1 0 3,-2-2 1,-2 1 2,-1-2-20,0 1-9,-2-3 11,-1 1-1,1-2 8,-3 0-18,-1-1-3,-3-2 30,2 2-10,-1-2 4,-2-1 0,0 0 8,-1 0-6,-1-1-5,-2 1-2,-1-3-11,-2 0 11,1 0 2,1-1 17,-3 1-19,0-1 4,16 4 12,-18-5-19,0 2-10,0-1 21,-1 0-1,1-1-3,-1 0-8,3 1 1,-3-1 4,0 0-22,2 1 8,-2 0 3,1-1 8,-1 0 22,2 1-8,0 0 8,-1-1-16,74 17-44,-66-14 37,1-1 0,1 2-1,-1-2 22,1 1-5,-1 0-10,-1-1 2,-1 1-17,1 1 19,-2-2-7,-1 2-15,0-1 18,-1 1-1,-2-1 8,1 1-18,-4-1-12,2-2 8,-2 1-10,-1-2 10,0 0-4,-3-3-82,-1 0-195,-4-5-206,-2-1-128,-5-3-75,-4-2-22,-5-5 61,-4-2 184</inkml:trace>
  <inkml:trace contextRef="#ctx0" brushRef="#br0" timeOffset="494382.2771">22677 5300 167,'4'-10'205,"-3"3"-18,0-2-20,-1 5 3,-1-1 14,1 2 5,-3-3-3,1 5-9,-1 1-3,0 2 4,-2 5 3,0 2 7,1 3 17,0 3 12,-1 1 3,0-1-8,0 2-17,0 1-27,1-1-5,0 0-24,1-1-14,0 1-34,0-2-31,0-1-8,1-1-32,0-1-5,0-1-16,0-2 0,0-2 11,1 0-10,-1-1 13,1-1-10,-2-1-3,3-1-20,-1 0-85,2-1-111,1-1-125,0 0-79,3 0-73,1-1-56,0-2-16,1-1 64,1-1 81,2-1 73,-3-1 68</inkml:trace>
  <inkml:trace contextRef="#ctx0" brushRef="#br0" timeOffset="494726.2967">22935 5313 237,'8'-6'374,"-2"1"22,-1-1 14,0 1-70,0 2-127,-2 0-62,-3 3-33,-2 3-17,-2 0-12,-3 8-19,0 1-29,-3 5-14,2 1-11,-1 1-6,3 2-2,1-1-6,4 1 1,2-1-2,2 0-1,25 52 2,-19-58-3,-1 0 1,0-1 0,-1-1-1,-2-2 1,-1 1 1,-3-3 0,-1-1-1,-3 1 0,-2-1 0,-2-1 2,-3 0-10,0-1 8,-5 1 0,3 0-2,-2-3-6,0 1-13,0 0-44,4-3-87,-1-2-90,3-3-114,2-5-69,3-4-20,3-3 29,5-6 72</inkml:trace>
  <inkml:trace contextRef="#ctx0" brushRef="#br0" timeOffset="494946.3093">23012 5400 287,'5'2'401,"1"0"25,-3 0 14,1 1-98,1 2-157,1-1-88,0-1-45,0 1-25,2 0-12,2 0-13,2-2-32,1 1-56,2 0-70,0-2-77,-1 0-104,-1-2-47,0-1-2,-3 0 35,1-3 63</inkml:trace>
  <inkml:trace contextRef="#ctx0" brushRef="#br0" timeOffset="495190.3233">23316 5351 14,'3'2'342,"-3"1"30,0 1 27,-2 1 22,1 3-140,-3 0-92,0 3-44,-1 2-27,1 1-20,-2 2-21,1 4-27,-1 0-25,1 1-12,0 1-10,2 2-3,-2 0-6,2 1-26,2-3-56,-1 2-78,4-2-87,-1-1-114,1-3-55,2-3-9,1-5 40,5-4 73</inkml:trace>
  <inkml:trace contextRef="#ctx0" brushRef="#br0" timeOffset="495521.3422">23670 5516 178,'12'-13'304,"-2"-1"17,-2-1 7,-3-1-104,-5-1-57,-2 1-16,-5 0-5,-3 1 1,-2 2 0,-4 3-7,-3 2-41,-1 1-30,1 4-17,1 0-8,0 2-5,4 3-2,0 1-3,5 2-8,1 1-9,2 4-4,2 0-7,3 3-2,1 1-1,1 2 1,3-1 2,1 2 0,1 1 7,2 0 3,0-1 3,1 2 2,0 0 5,0 1 2,1-2-1,0 1-1,-2 1-6,2-2-3,-3 2-4,1-3-4,-1 0-2,-2 0 0,-2-1 1,-1-1 0,-2-1-2,-2-1-1,-3-1 0,0-1-2,-4 0 1,-2-2-2,-4-2 0,-1-2-4,-1-1 2,-1-2-1,1-3-2,0-2 3,2-2 2,2-4 0,2-1 8,3-5 8,3-3 8,5-2-3,3-2 6,9-5 6,7-2-7,6-2-1,6-4-27,5-2-34,4 1-41,4 0-101,-2 1-154,1 1-134,0 1-56,-3 4-4,0 3 16,-3 1 87</inkml:trace>
  <inkml:trace contextRef="#ctx0" brushRef="#br0" timeOffset="496877.4198">24415 6571 38,'1'-3'123,"2"-1"-26,-2 0-10,2 0-2,-1 0 3,-1 0 8,0-1-6,-1 2-10,0 0 10,0-2 3,2 1 3,-2 0-4,-2 1 7,2 2-1,0 1 2,0-2 2,0 1 4,0 0-3,0-2-11,0 0-16,0 1-6,0-1-13,-1 1-4,1-1 4,-1 2 2,1-2 10,-1 2-4,1-2-1,0 2-15,-1-2-5,0 2 6,0-1-6,0 1 19,0-1 0,0 1 22,0-1-10,0 1-7,1 1-10,-1-1-28,2 0-2,-1 1-21,0 0-2,0 0-12,0 1 28,0 0-1,0 0-2,-1 2-7,1 0-5,-2 3 1,2 1-8,-1 2-5,0 1-2,-1 3 12,2 0 16,-3 3 11,2 0-6,-2 1 5,0 0 22,2 3 5,-2 1 13,0 2-3,0 0 10,-1 0-2,1 0 13,0 0-26,3 0-17,-2-1-28,2 0-20,0-1 2,0 0-49,0-3 30,1-1 4,0-1 40,-1-3-8,0 1-19,2-3 22,-2-2-28,1 0 18,-1-2-10,2-2 1,-2 1 25,0-1-11,1-2 13,-1-1-25,0 0 13,0 0 38,0-1-25,-1 1-14,-1-2-7,1-2-1,-1 1-28,0-1-78,-2-2-38,0 0-31,-1-3-48,0 0-53,0-3-63,2-2-41,1-3-32,2-1-48,1-3 4,2-1 22,1 1 57,1-5 79</inkml:trace>
  <inkml:trace contextRef="#ctx0" brushRef="#br0" timeOffset="498890.5349">24475 6474 100,'-3'-7'190,"2"2"-24,0-3-6,-2 2 8,3 0 10,0 1 2,0 0-6,0 1-16,0 1-20,4 1-30,-3 0-33,3 1-26,0 2-18,-1 2-3,-1 1-9,2 0-6,-1 3-6,0 1 1,-2 2-1,-1-1-4,-2 1 13,-2 1 5,-2 0-8,-2-2-6,-2 1 1,-1 0-10,-2 0-5,-2-4-7,1-1 9,-1-3 5,1-1 5,1-3 16,3-1-4,2-1 3,3-4 5,3-1 1,3-2-5,2-3-2,2 2-1,2-2 0,0 2-2,1 0-2,-1 3-1,-1 1-4,-1 3-4,0 0-3,-1 2-2,-1 1 4,-1 2 3,0 2-3,-1 1-2,-1 2 2,-1-1 9,-1 3-21,0-1 22,-1 0-6,1 0 3,-2-1 1,1 0-15,1-2 10,1 1-25,0-3 12,0 0-5,0 0-1,1-2 8,1-1 1,0-1 3,0-1 0,1-1-5,-1 0 7,2 0 13,-3-1 6,1 2 12,0-1 12,1 0 14,-2 1-5,0 1 1,1 0-4,-1 1-2,0-1-6,0 2-1,-1-1-2,-2 1-4,1 1-1,-2 0-11,0 3-2,-1-3-1,0 4 1,0-1 1,-1-1-11,2 1 4,-2 1-5,2-1-31,0 0 8,1 0-1,-1 1-1,1-1 5,-1 0-15,1 0 30,0 0 5,0-1-5,0 1 10,2-3 5,0 2 26,0-1 4,-1 0 6,-1 1 22,2-2 11,-2 2 2,1-1 3,0-1 10,-1 0-10,1 0-24,-2 2 0,0-1-13,0 0-13,-3 0-24,0 2-18,-2 0 3,-1 0-23,-1 3 5,0-1 3,-2-1 11,-1 3 11,0-1 7,-2 1 6,0-1-22,0 2 5,1-1-2,-1 1 6,2-1-14,-1 0 4,-1 1 11,2-1-14,-3 1-2,0 1-3,-1-2 5,0 2 4,-1-2 3,2 3-1,-1-2 0,0 2 3,-2-1-5,0 0 0,-1-1 1,-1 2 15,-3-1-8,-1 1-16,-1 0 43,0 0-35,-1-1 12,1 2-16,1-1-21,-1 1 13,2 0-27,-2 0 44,2 1-4,-1 0 3,-1 2 33,1-1-12,-1 1-17,0 0-4,0 1-7,-1 2 20,1-3-12,-1 2-2,0 0 5,0-1-5,2 0 1,1 0-18,1-2 2,-1 1 10,1-2 13,1 1-3,-1-2-37,2 1 16,-1-2 29,-1 3-17,0 0-8,-1 0 2,1 1 37,-2-1-11,0 1-28,1 1 8,-2-3-4,1 2-6,1 1-33,0-3 20,2 1-16,1 1 12,-1 0 5,0 1-8,0 0 47,0 0 3,-1 0 14,1 0-21,-3 1-23,2 0 16,-2-1-7,0 1 11,2-1 8,0-2-17,1 0 20,2-1 7,2-2 8,0 2-47,4-3-20,1 1 27,0-2-7,1-1-11,1 1-16,-1 0 42,0-1-7,-1-1 8,1 3-1,-1-1-5,0 2-1,-1-1-26,-2 1 25,2-1 1,-1 1 1,0 0 31,2 0-16,1-1-5,-1 2-28,2-2 2,-1 0 25,0 0-16,0-1 4,4 0-19,-1-1 37,1 0-9,1-1-33,-1 1-9,1-1 1,0-1 31,2 0-5,0-3 2,2 1 17,0-1-6,2 0 24,0-1-10,-1 1-10,0-1 0,2 0-4,-1 0 10,1-1-6,0 1-28,-1-2-81,2 1-99,3-3-157,1 0-217,5-4-106,2-5-30,3-6 57,5-7 76,5-8 151</inkml:trace>
  <inkml:trace contextRef="#ctx0" brushRef="#br0" timeOffset="500466.6251">24326 7034 139,'6'-6'116,"1"0"-18,-1 0-11,0 1-7,0-2-5,0 2-6,-2-2-13,1 0-6,0 2-4,-1-1-8,0 2-3,2-1-10,-2 0 1,3 1 3,-4 1-5,1-2 4,2 2 2,-2-1 14,-1 1 15,-1 1 4,-1 2 25,0-1 18,0 0 12,-1 0-1,0 0-3,0 1-13,-1 0-14,-1 1-15,-2 0-19,0 1-7,-3 0-8,2 1 1,-2 2-5,-3-1-4,2 2-5,-3 2 4,0 0-1,-2 2-1,-1 0-1,-1 1 2,-1-1 4,-2 2-4,0 1-3,-2-1-3,-2 1 0,-1 0-2,0-1-3,-2 2-3,1-1-8,-2-1 6,0 1-14,0 0 11,1 0 2,-2-1-3,2 3 9,0-1-6,-1 0 8,1 0-9,0-1 2,-1 0-1,1 0 6,0 0-2,-2 0 5,1 0-16,1-1-2,-3-1 10,3 0-4,-3 1-3,3-1-8,2 0 24,-1-1 8,3 1-24,-1-2 1,1 0-2,1 2 15,2-2-5,-2 0-1,2 1-6,0-1 8,-2 0-8,3-1-2,-4 2 11,2-1-3,0 1 30,2 0-7,0 0 18,2-1-25,-1 1-3,1 0-4,0-2 6,3 0-19,-2 1-9,1-2 26,1 1-16,0-1 1,-1 0-20,1 0 16,-1 1 33,-1 0-27,0-1-3,0 2 16,-2-1 3,1 2-7,-1 2-31,0-2 9,-2 0 15,2 1-23,-4-1-1,2 0 13,-2 1 12,-1 0 6,0-1 5,0 1-1,0 0 12,0 0-3,2-1-8,-1 2-3,1-2-4,0 1 2,1-1 1,1 1-15,0-2 12,0 2-7,1-1 1,-1 2 2,1-1-7,-1 0 4,0 0-7,1 0-6,-3 0 6,1 1-4,-1 1 0,0-1 6,-1 1-5,-1-1-10,0 1 6,-1 0 4,2-1 2,0 3 1,1-2 1,1-1 20,-1 0-17,-1 0 0,0-1-5,-1 1-1,1 2 4,-1-2-20,0 1 16,1-1 11,-2-2 18,2 1-15,1-1 0,1 0 13,0 0-10,3-1-35,0 0-7,1 0 18,1 0-25,0-1 14,0-1-16,1 1 28,0-1 5,2 1-3,-1 0 23,1-2 10,1 0-8,0 1 4,0 1-16,1-2-5,0 0-4,-2-1 1,4 0 22,-3-1-34,1 0 18,1 0 5,-3-1 3,2 2-21,-1-1-28,0 1 20,0 0 10,-1-1-11,-2 1 15,0 1-1,-2 0 37,0 1 4,0 1-44,1-2 14,-1 1 2,3-1-1,1-1-12,0 0 23,5-3 2,-1 1-24,3-3-8,4-1-93,5-3-88,6-5-162,5-3-198,4-5-96,5-3-64,-1-7 58,2-4 71,3-8 134</inkml:trace>
  <inkml:trace contextRef="#ctx0" brushRef="#br0" timeOffset="501839.7036">22959 7245 12,'-2'1'72,"-1"-1"4,3 1-1,-1-1 1,-1-1 3,2 0-6,-1-1 1,2 0 0,0-3-8,1 0-7,1-2 0,1 0 7,0-1 3,1 0 4,-1 0 15,1 1 19,-2 1 16,0 1 15,0 0 5,-2 1-1,0 1-11,-1 3-22,-2 1-14,-2 6-20,-3 2-6,-1 6-18,-4 5 4,-1 3-1,0 5-8,-1 1 5,-1 1-18,1 2 19,0-1-14,2-2 6,1 0-10,3-2-6,2-3 0,0-1-18,4-2 0,2-2-1,3-2 2,3-4-13,6-2 9,4-4 1,4-4-16,3-3 1,3-5-11,0-2 2,1-2-9,-1-3-5,-1 0 11,-3-1-9,-2-2 2,-6 1 26,-3 1-2,-4 0-1,-3 0-3,-3 2-5,-4-2 6,-3 4-14,-5 0 2,-2 1 8,-3 1 2,-2 2 6,0 2-5,0-1 4,1 1 28,3 0-10,2 0 3,2 1 7,2 0-35,4 2-67,1-3-128,4 2-94,4-3-103,1-3-56,4-2 10,3-1 47,2-2 87</inkml:trace>
  <inkml:trace contextRef="#ctx0" brushRef="#br0" timeOffset="502224.7256">23335 7173 62,'6'-9'295,"-2"2"69,-2 1 51,-2 0-67,0 2-43,0 0-44,-2 3-64,-2 1-61,0 4-50,-3 2-37,1 2-19,-1 4-9,-2 0-8,2 3-2,-2 1-3,1 1 2,0 1 0,1-1 0,-1-1 3,1-1-5,1-1 0,1-1-1,-5 13 17,9-20-14,-1-1 4,1-2-2,1-1 2,1 1 2,1 0 2,3-1 6,0-1 5,3-3 5,0 1 6,3-1-11,0-1-2,1 3-9,2-2-9,0 1-6,0-1-16,0 1 3,2-2 6,-2 2-8,-1 0-14,-1 0-7,-4 1-6,2 0-18,-5-1-16,1 1-30,-1-2-48,-1 0-78,-1-1-72,-1-1-86,-2-2-44,-2-1 9,1-2 47,1-1 79</inkml:trace>
  <inkml:trace contextRef="#ctx0" brushRef="#br0" timeOffset="502475.74">23477 7153 133,'-1'-8'287,"0"0"49,0 3 0,-1-1-43,1 2-21,-2 3-38,-1 2-37,0 4-39,-2 2-35,0 4-25,-1 3-13,-1 2 2,2 1 3,0 2 9,-1 0 7,1 1 2,1 0-3,1-1-15,-3 1-13,3-1-20,0-2-18,-1 0-12,1-1-10,1-1-6,0-1-5,2-1-13,-3-2-33,3-3-41,-2-1-31,0 0-25,3-3-36,3-2-92,-2-4-88,3-2-78,1-4-37,-1-3-11,3-3 21,0-2 93</inkml:trace>
  <inkml:trace contextRef="#ctx0" brushRef="#br0" timeOffset="507330.0176">21878 8502 78,'-3'-5'151,"3"0"-4,0 0-23,0 0 17,0 0 6,0 0-1,3 1-4,-1 2-1,0-1 9,1 1-12,0-1-19,0 2-15,1 1-20,1 0-15,0 0-14,-1 0-14,0 1-5,1 1-12,-1-1 1,0 1-4,0 1-11,-1 1 2,-1-2-9,0 1 2,-1-1-1,-1 2 6,0-1-2,-2 1-7,-1 1 4,-2 1-3,0-1-2,-2 0-2,0-1 6,0 1-1,0-2 0,-1-1 2,0-2-3,1-2-9,-1-1 3,1-2 11,0-1 2,0-1 11,1-1 7,2 0 12,0-1 29,1 1-16,2-1-6,1 1-8,2-1-1,1 0-27,0 1-20,1 1 3,1 1 7,0 2 2,2 0-8,-1 3 23,-1 1-6,1 2 0,-2 3-2,-1 0-12,1 3 19,-3 1-13,0 1 2,-3 1-9,-1 0-1,-1 0-4,-3 1-3,-1 1 4,-2-3-17,0 0 18,-1-1 6,-1-1 14,1-2-6,1-3-1,2 0 18,1-3-8,2-3-7,3-1 1,2-5 0,1-2-6,1-3 1,2-2 15,0-2-10,0 1-9,0 2-1,1-1 6,0 3-2,1 1-17,-1 3 17,0 2 0,1 3 7,1 2 0,-2 4-9,-1 1-10,0 5-3,-1-1 2,-1 4-8,1 1 0,-2 1 5,0 0-3,-2-2 6,-2 1-7,-1 0 9,-1-3 0,-2 0 19,-1-1 14,0-3-9,-2 0 18,0-3-22,3-2-11,2-2-11,0-5-4,3 0 2,2-5-1,2-3 24,4-4 0,2 0 3,2 0-21,0-1 9,1 3 9,-1 3-18,0 4 4,0 2-14,1 6 28,-1 2-19,-2 2-13,1 4 14,-2 3 2,-1 3 6,-1 2 15,-4 1 3,-1-1-12,-1 1 13,-4-1-11,-4 1-10,0-3-25,-2-1 8,0 0-6,-3-4 2,0-2 5,0 0 2,-1-4 14,1-1 1,1-1 38,0-4-28,3-1-15,2-3 10,2-1-12,2-1 1,1-1-23,3-1 1,0 1 26,0 1 3,1 3-3,1 2 1,-1 3-1,2 3 5,-2 4-69,1 3-127,-1 6-133,-1 2-79,-2 3-45,1-1-17,1-2 49</inkml:trace>
  <inkml:trace contextRef="#ctx0" brushRef="#br0" timeOffset="509656.1507">21964 8492 18,'-3'-6'28,"0"-1"-11,-1 3 7,-1-1 1,-1 2-4,0 2-1,-1-1 0,0 0-9,0 1-2,1-1-3,2 1-2,0 0-8,0-1-4,2 0-1,1 1-12,1-2 5,0 0 4,0 0 8,-2-2 10,2 2 7,0-2 28,-1 1 5,1-1 27,-2 2 31,0 0 14,0 0 24,1 1 19,0 1 17,-1-1-14,2-1-29,0 2-10,2-1-19,0 0-22,2 0-22,1 0-9,0 2-6,3-3-8,-2 2-7,2 1-10,-1 0-10,1 1-1,0 2 1,1-1-2,-1 4-1,1 0-2,0 3 5,0 1-15,1 1 0,0 3 2,3-1-20,1 0-12,3 0-18,1 0-15,3 0-26,2-2-23,1 1-11,1-1-8,1-1 4,-1-1 9,0 1 13,1-3 16,-4 2 15,1-2 1,-3 1-7,-3-2-36,-1 0-30,-4-1-12,-3 0-3</inkml:trace>
  <inkml:trace contextRef="#ctx0" brushRef="#br0" timeOffset="509967.1685">21994 8592 60,'-9'-4'157,"2"0"-28,2 0-30,1 1-13,1 0-5,1-1 51,4 2-77,0 1-7,1 0-9,4 2-6,1 0-1,4 1-14,1 2-6,3-1-7,2 2-2,4 1-15,0 1-16,108 38-319,-104-34 185,-2-1-11,-1-2-3</inkml:trace>
  <inkml:trace contextRef="#ctx0" brushRef="#br0" timeOffset="510204.182">22137 8628 24,'9'3'21,"2"0"-24</inkml:trace>
  <inkml:trace contextRef="#ctx0" brushRef="#br0" timeOffset="510552.2019">22092 8582 65,'-3'-5'130,"2"2"-52,0-1-28,-1 1-23,2 0-12,0 1 3,2 1 4,-1 0-5,0 1-11,2 1 4,0 0 0,1 4 2,5-1-8,0 1-1,1 0 3,0 0-2,3 0-5,1 0-7,1-1 0,-1 1-14,2 0-11,-2 0-19,0-3-43,-2 2-25,0-2-11</inkml:trace>
  <inkml:trace contextRef="#ctx0" brushRef="#br0" timeOffset="511316.2456">22188 8575 32,'0'-4'107,"2"1"-13,-2 0-3,1 0 3,0 0-3,0 1-7,1-1-13,1 0-17,1 1-15,0 1-5,3 0-4,0 1-2,3 0-2,4 1 0,-2 1-6,24 5 8,-16-5-20,0 3 0,2 0 4,2 0-5,0 0 0,1 1 12,-2 0-2,2 2-5,-1 0-9,3 1 8,0 0-3,1 0-3,0-1 0,0 1 3,0 0 5,-1-1-3,1 1 7,-1-1-3,-1 0-5,0 1 1,1 0-1,-3 0-1,2 0-4,0 1 2,-2 1 4,1-1-1,-1 0 2,1-2-3,-4 0 3,1 1 10,-1-1-6,1 0 3,1 1-2,-3-1 2,1 0 4,-2-1-12,2 0-10,1 0 2,1-2 7,0 0 3,0 2-4,-2-3 2,1 2 12,0-2-3,0 2-4,-2 0-3,3 0 0,-2 1-4,-2 0 0,1-1 3,0 2-1,-2 0-4,3 0 1,-3 1 4,-1-1 0,0 0 4,1 1-3,-3-1 4,0 2-5,2-1-10,0 1-5,0 0-7,1 0-2,-1 1 12,3-1-1,0 0-3,2 0 1,-1 0 7,2 0 3,0 1-11,-1 0 5,3 0 5,-3 0 1,-1 2-3,2-2 3,-3 2 0,1 0-1,-1-1 7,0 0 1,-1 2 1,2-3-3,-3 1 5,1 0 0,-2-1-6,1 1 8,1 0-5,-2-1 3,1 1-15,0-3 3,-2 3 3,0-1-13,0 0 2,1 0 3,-2-2 4,-2 1 3,0-1-6,0 0 0,-1-2-7,-2 0-25,1 1-12,0-3-27,0 0-17,-2-1-25,0-1-26,0-1-21,-1 1-66,-2-2-24,-1 0-1,-3-1 18</inkml:trace>
  <inkml:trace contextRef="#ctx0" brushRef="#br0" timeOffset="513168.3516">21868 9292 114,'-3'0'92,"2"0"-19,1 0-17,-2 0-19,1 0-4,0 0-5,-2 0-17,3 0-8,0 1-2,0 1 6,0-2-5,0 0 0,-1 1-1,0 0 10,1 0-1,0 1-7,0-1-1,0 1 2,0-2 2,0 1-12,0-1 6,0 0-4,-1 2 0,1-1 4,1-1-8,-1 2 0,0-1 4,0 1 19,-1-1 15,1 1 9,-2 0 15,0 0 6,0 0-2,-1 1-10,1 0-9,-1 0-13,0-1-12,1 0-2,1 0-2,0-2-7,1 2 2,-1-2 8,1 1 9,-2 0 9,2 0 19,0 0 16,0 0 19,0 0 13,-1 1 20,0-2 9,0 0-8,1 0-4,0 0-21,1 0-23,0 0-24,0 0-17,1 0-10,0 2-16,2-1-5,3 0 8,-2 2-1,4 0-8,0 1-4,1 1 6,2 0 13,0 1-10,3 2-3,1 0 17,2 2-5,0-1-4,4 1-4,1 0-1,3 1 1,4 1-11,3-1 3,3 1-8,3-1-1,1 1 6,2 0 2,-1 1 5,1 1-3,-1 2 9,-1 1 2,0 1 7,-1 2-8,1-1 12,-1 1-5,1 1-10,0 1-4,1-1-15,2 1 8,1 0-9,3-2 9,1-1 11,3 0 7,-2 1 1,0-3 0,0 0-5,0 0 4,-3 0 15,2-1-12,-2 1 15,-2-1 1,-3 0 14,1 1-5,-2 1-12,-3 0-5,-1 1 4,0-2-1,-2 3-11,-1-2 4,-1 1 2,0-1 8,0 2-13,0-3 2,2 2-11,-2 0 0,3-1 0,-1 1 4,0 0 13,0 0-5,-1 1 10,-1-2-3,1 1-1,-1-1-4,0 2-7,-1-1-12,-3 0-1,-1 1 0,-2 1 0,-4-3-25,0 0-59,-4-3-107,-3 0-150,-3-4-83,-6-1-44,-4-5-4,-5-6 51</inkml:trace>
  <inkml:trace contextRef="#ctx0" brushRef="#br0" timeOffset="513697.3818">22647 9370 41,'-5'-18'167,"-1"-3"23,1 0-53,0 1-28,1 2-9,1 0 70,0 1 56,1 3 18,1 3 9,0 2 5,-2 2-7,1 5-80,-2 4-68,0 5-35,-3 7-26,0 3-15,-1 6-10,-1 1-5,2 2-2,0 2-5,0-1 0,0 0-2,0 0-3,3-1 4,-2 0-4,2-3-5,1-1-18,-1-3-42,2-5-47,1-3-58,2-3-66,1-5-72,3-4-76,4-5-8,0-5 26,5-4 40</inkml:trace>
  <inkml:trace contextRef="#ctx0" brushRef="#br0" timeOffset="513983.3982">22873 9252 291,'4'-3'343,"-4"3"20,-4 3 19,-2 6-132,-3 4-81,0 3-39,0 1-21,2 0-13,4 1-16,0 1-19,4-1-18,1 2-12,3-2-8,1 0-3,2 0 4,0-1-3,31 74 79,-33-73-86,-3 2 0,-3 0 1,-2-3 5,-1 3 6,-2-4 13,-4-1 7,0 0 4,-4-3 1,-1-1-6,-3-2-9,1-3-23,-3-1-33,0-2-26,1-3-71,0-5-100,4-2-107,1-6-102,6-3-35,5-2-14,4-4 52,6-4 90</inkml:trace>
  <inkml:trace contextRef="#ctx0" brushRef="#br0" timeOffset="514209.4111">22888 9438 42,'11'-7'385,"-3"4"40,-2-1 20,0 3 15,-1 2-167,0 0-125,-2 2-77,3 2-41,0 0-16,3-1-11,2 1-7,3 1-9,3-2-23,0-1-46,1 0-77,2-2-84,-2 0-124,-1-1-59,-1-1-15,-1-1 25,-1-3 67</inkml:trace>
  <inkml:trace contextRef="#ctx0" brushRef="#br0" timeOffset="514462.4256">23242 9384 325,'-2'0'437,"-1"-2"29,0 4 17,-1 1-101,0 4-151,-2 1-90,-1 3-40,1 4-20,-1 0-7,0 4-4,0 2-10,-1 2-11,2 3-16,0 3-25,-1 2-30,1 1-35,1 2-63,0 0-102,3-1-102,2 27-565,4-35 421,2-6 42,5-4 90</inkml:trace>
  <inkml:trace contextRef="#ctx0" brushRef="#br0" timeOffset="514745.4418">23526 9671 63,'16'-19'256,"-1"-2"15,-2 0 13,-1 1-56,-4 2-40,1 0 2,-3 1 9,-3 1 8,-2 1 2,-2 3-29,-1 1-44,-2 2-44,-3 0-39,-3 3-22,-3 1-15,-1 2-3,0 2-3,0 1 3,1 1 2,2 1 4,0 2 1,2-1 2,2 2 0,1 2-2,1 2 2,3 1-1,-1 2 6,3 0 10,1 2 4,1 3 6,1 1 3,2 3-2,2 1-4,-1 2-10,3 1-9,0 1-8,-1 0-4,1 2-5,-1-3 0,0 0-2,-2 0 0,0-3-2,-2-1 1,-2-1-2,-2-4 0,-2 0-3,-4-3 0,0-3 0,-4-3 3,-2-4-3,-2-3 2,0-3 0,1-4 2,-2-2 6,4-4 16,1-4 22,2-1 15,3-2 4,5-4 1,3-2-5,6 1-20,4-4-56,6 2-72,3-1-51,6 2-85,2 0-135,1 2-153,2 3-45,-4 3 14,-1 1 21,-2 2 71</inkml:trace>
  <inkml:trace contextRef="#ctx0" brushRef="#br0" timeOffset="515551.4879">22851 11264 148,'-3'15'224,"-2"-4"10,2-2-49,1-2-75,0-1-46,1-3-27,1-1-18,1-4-25,1-2-29,3-1-31,0-3-27,1 0-27,-1 1-20,0 0 1,-1 3 11,-1-2 16,-2 2 39,-1 2 18,0 0 32,-1 1 24,1 0 24,-3 0 15,2-1-2,0 0 16,1 1-7,-2-1-7,1 1-10,0-1-6,1 1-6,0 0-5,0-3-3,1 1-2,0 0 4,-1 1 5,0-1 9,2 3 6,-2-2 15,0 2 14,-2 0 2,2-1-5,0 1-5,-1 0-6,0 1-6,0-1-12,1 0-8,-1 2-6,-1-1 1,1 1-6,0-1-10,0 0 0,1 1-1,-1-2-2,1 1-4,0-1-6,1 0-11,0-1-15,1 0-40,1-1-65,0-2-35,1-1-14,-1-2 0</inkml:trace>
  <inkml:trace contextRef="#ctx0" brushRef="#br0" timeOffset="517177.5809">21872 4610 58,'-3'0'167,"-1"0"-18,0 0-6,0 0-26,2-1-29,1 1-15,1-1-12,0 1-21,1 1-15,1 0-8,1-1-9,1 0 6,0 0-16,-4 0-5,1 0 15,-2 0-2,1 2-1,0-1-5,0-1 10,1 2 6,0-2-26,1-1 7,1 0-1,2 0-4,1-2-2,0 0 2,1-1 8,0 3-1,-3-2 16,0 3 20,1 0 32,0-2 20,0 2 12,-2-2 37,1 0 17,-2 0 4,0 0-8,0 0-18,-1 0 1,0-2-25,0 1-28,0 0-12,0 0-15,-1 1-3,-1 2 39,0-2 38,-1 2 74,2 0 38,-2-3 23,1 1 19,-3 0-25,0-1-46,0-2-50,-1 3-26,1-1-29,-1-1-29,-1 3-22,-3-1-25,0 0-14,-3 1-23,-1-1 40,-2 0-53,-2 1 13,-1 0 31,-4-1-12,0 2 6,-4-1-29,-1 2 51,0 1-57,-2 0 23,0-1 9,-2 2-1,3-2-2,-5 1-10,1 1 33,-1-1-26,-2 1 13,-1-1 1,-2 0-3,0 1 8,1-2 2,-1 1 21,-2 2-22,-2-2-8,0 1 34,-1-3-23,2 2 12,1-2-35,1 1-19,2 0 22,1-1-39,0 1 26,1-1 6,4 0 15,0 0 26,5-1-40,-2 1 3,4-1 10,0 0 20,2 1-11,2-2-11,2 2 17,4-3-12,1 1-15,0 0-57,2 0 18,1 1 22,2 0 4,1 0 6,3 1-2,1 0 11,0 0-67,3 0-164,0 0-138,3 3-231,2 0-164,1-2-69,0-2 1,0-5 121,0-6 124</inkml:trace>
  <inkml:trace contextRef="#ctx0" brushRef="#br0" timeOffset="518188.6387">20988 8499 100,'-13'-6'108,"-1"2"-12,0-1 16,1 3-8,0-1 10,-1 1 8,1 2 2,0 0 17,0 0-2,-1 0 35,0 2 2,0-2 3,1 3 7,0-1-6,2-2-13,2 2-32,2-1-10,2 0-17,1 0-23,1-1-10,1 0-11,2 0 3,2 0 22,2-1 41,5 0 35,3 0 21,3-1 29,5 0-10,4-3-24,3 0-27,4 0-43,3 3-27,3-2-64,2 2 15,1 1-3,2 2-16,0 2-3,2 1 11,-1 0 40,-1 1-15,2 1-21,1-1-7,0 1 12,3-1-18,0-1-7,0-1-6,-1-1 19,-1-1-8,-5-2-12,2-1 31,-5-1-37,-2 1 4,-4-2-6,-5 1 6,-4 1 7,-5-1-32,-3 2 38,-3-1-31,-4 0-86,-1 2-125,-2 2-211,-4 0-198,-3 0-115,-6-2-32,-1-3 52,-2-7 110,-4-5 197</inkml:trace>
  <inkml:trace contextRef="#ctx0" brushRef="#br0" timeOffset="519032.687">21210 4596 15,'-2'-9'45,"0"1"-16,-1-2 4,1-2 6,0 1-4,-1 0 14,-1-1 8,-2 1 25,2-1 14,-1 0 22,0 1 18,2 1 19,0 1 33,0-1 29,1 3 23,-1 0-6,2 0-11,0 3-26,-1 2-48,1 0-65,0 4-26,1 4-27,0 4-10,0 4-9,2 8 0,0 4 15,0 6-6,1 4 12,-1 5 12,1 1 35,0 5 41,0 2 35,0 4 35,1 3 22,0-1 6,-1 5-7,0 0 3,0 2-23,-1 1-76,0-3-21,1 1-16,-3-2-27,3-2-40,-3-2-27,0-3 39,0-1-10,0-3-2,0-3-3,-3-3-3,3-3-20,0-4 6,-1-5 1,1-6-14,-1-3 8,1-5-1,-1-2 31,1-5 3,0-1-20,-3-6 2,2-4-88,-1-6-58,1-3-93,1-9-69,-1-6-48,1-8-93,1-3-29,0-6-53,1-5 6,-1-4 10,1-6 47,1-5 91</inkml:trace>
  <inkml:trace contextRef="#ctx0" brushRef="#br0" timeOffset="519274.7008">21272 4831 215,'0'-31'345,"-1"6"29,-1 5 15,-1 6-109,-1 7-70,-1 4-40,-2 7-32,-2 5-15,-2 5-3,0 3 0,-4 2-14,1 2-10,-1 2 1,-3 2 4,-41 50 196,39-51-214,-1-1-14,2-1-17,1-4-12,0-1-12,3-3-8,1-3-13,2-3-36,2-2-50,2-4-46,3-4-66,4-6-105,4-7-105,5-6-85,3-5-16,3-5 10,3-5 47,3-3 95</inkml:trace>
  <inkml:trace contextRef="#ctx0" brushRef="#br0" timeOffset="519507.7142">21199 4618 127,'7'-2'431,"-3"2"42,0 1 22,-3 2 14,1 3-206,0-1-135,0 2-62,0 1-12,1 0 19,0 0 43,1 0 46,1 0 29,1 2 1,1 0-9,2 0-34,1 2-47,0 0-49,3 2-32,-1-1-14,0 1-21,1 0-6,-2-1-2,2 1-8,-2 0-6,-1-1-29,0-1-82,-2-1-92,-2-1-63,-3-2-69,-1-1-129,-5-1-136,-2-5-9,-3-1 41,-5-4 33,-1-6 60</inkml:trace>
  <inkml:trace contextRef="#ctx0" brushRef="#br0" timeOffset="521120.8064">21247 7524 82,'-3'-3'111,"-1"2"32,1-2 3,0 0 16,-1 1 33,1-1 23,-1 1 19,1-2 10,-1 1-1,2 0-23,-1 1-25,1-1-27,0 1-21,1 0-13,-1-1-28,1 2-16,1 1-17,0 2-4,0 4 4,1 4 10,-1 4 34,0 6 38,-1 4 19,0 5 2,1 3-8,0 3-22,0 1-29,-1 1-21,-1 2-21,2 0-13,0 0-10,0 1-1,2-1-5,-1 3-9,-1-1-1,1 0-5,0 0-3,2-3-9,-1 0-5,2-1-8,-1-2-4,1-3-3,0-2-2,0-3 0,0-3 0,-2-4 2,1-2-3,-1-4 3,0-3-1,0-1-3,-1-4-4,-1-2-1,0-4 1,-3-3-11,0-4-11,-1-2 6,-1-3-1,-2-3-27,0-2-16,0-3-13,-2-2-11,2-3-15,-3 2-2,0-1 18,-1-3-7,0 1 33,-2-1 26,-1 3-10,2-1 24,0 4 25,2 0 24,-1 1 0,1 3 4,2 2 32,-1 1-10,2 1-3,1 4 5,3 2-7,0 0-5,1 2-12,1 0-9,1 2-13,2 2-18,2 2 14,1 5-5,0 2 22,1 3 1,1 1-2,0 5 30,3 2-11,0 3 10,1 0-26,0 2-16,-1 0 18,0 3-27,0 0-10,-1 0 10,1 1 22,-2-3 17,0 1-14,-1-2-13,0-2 18,0-3-7,2 0-10,-2-3 8,0-2-1,-3-3 16,-2-1-7,2-3 12,-1-2 21,1-5 9,1-5 0,3-6 13,1-5-9,4-7-31,-1-5-20,3-5-15,3-3-2,0-4-5,0 0 9,0-1-2,0 3-39,-2 1-41,2 5-105,-4 1-163,-3 4-293,-4 6-148,-6 2-46,-6 4-10,-7 1 85,-2 0 151</inkml:trace>
  <inkml:trace contextRef="#ctx0" brushRef="#br0" timeOffset="524852.0198">20875 6395 49,'-8'-4'133,"0"-2"-9,3 1 10,1-1 4,0 2 5,2-3-1,1 1-5,-1 2 3,2-1 12,0 0 26,0 3 39,0-1 57,2 0 54,-1 1 28,0 0 15,0 1-16,3 0-51,0 1-70,1 0-69,4 2-59,1-1-36,2 1-40,4-1-12,3 1-18,4-1-2,3-1 4,2-1-18,3-1 5,1 1 6,1-2 18,-1 1 0,-1-1-18,-3 1 8,-1-1 3,-2 0-4,-4 2-13,-1 0-2,-4-1 15,-4 0-6,-2 2-2,0 0 0,-3 0-11,-1 0 10,-1 0 22,-2 0-6,-1 0-1,-1 0-20,1 0 20,-1-2-4,0 1-101,-1-2-136,0-1-114,-2 1-71,0-1-81,1 2-64,-4 1 34,0 1 111,-1 0 106,-1 0 81,-1 1 80,-1 1 65,-2 1 54,0 1 43,-2 0 37,-1 0 26,0 0 13,-2 0 20,2 2 25,1-1 75,2 1 29,1 0 13,3 0 7,0 0-2,2 1-21,2 3-66,0 1-20,3 3-9,0 1 6,1 5 30,-1 2 8,2 3 31,-2 1-3,-1 3 30,-1 1-36,-1 1-55,-1 1-49,0 0-39,-1-1 2,0-1-56,0-1-13,1 0 17,0-2-23,0-2-124,2-1-107,1-3-122,2-2-159,1-2-153,1-5-15,1-4 66,-1-7 59,2-7 120</inkml:trace>
  <inkml:trace contextRef="#ctx0" brushRef="#br0" timeOffset="561633.1236">1622 11659 57,'-7'-12'223,"0"-3"11,-2 3 8,2 0-106,-1 1-38,1 3 70,0-1 41,2 3 20,0 1 12,2 3-1,-1 1-15,1 4-99,1 3-48,-1 4-26,0 6-14,0 4-5,-1 6-2,1 1-2,-2 5 2,0 1 4,1 4-2,-2 1 6,-1 4 3,0 1-2,0-1-4,-1 0-10,1-1 4,0-4-10,-1-4-8,4-1-2,-1-5-6,2-4-4,0-3-9,3-3-13,3-5-24,-2-5-43,4-4-103,1-10-109,4-9-126,-2-9-56,3-7-11,1-7 24,2-5 91</inkml:trace>
  <inkml:trace contextRef="#ctx0" brushRef="#br0" timeOffset="561993.1442">1797 11543 41,'16'-25'219,"-3"8"58,-4 3 28,-2 6-1,-2 1 0,-2 5-8,-3 7-25,0 5-39,-3 7-61,-2 9-54,-3 6-29,-1 7-22,-2 1-13,-2 4-16,1-1-10,-3 0-8,5-2-7,-1-5-3,4-5-3,1-5 0,3-3-2,2-6 0,4-3 1,2-3 3,3-3-1,3-1 0,2-2 2,2-3-2,2 2-2,3-1-2,1 2-2,1 0 0,2 2 1,-1 3 0,-1 1-2,0 3 0,-3 1 1,-2 2 3,-4 1 7,-3 2 8,-3 3 2,-4 0 3,-5 3 6,-2 0 0,-6 0-6,-1-2-1,-5-1-1,-2-3-2,-2-4-8,0-3-5,-2-5-6,2-5-20,-3-8-39,3-8-83,1-9-111,0-7-166,2-9-81,1-7-30,2-3 11,3-3 69</inkml:trace>
  <inkml:trace contextRef="#ctx0" brushRef="#br0" timeOffset="562227.1576">1799 11819 161,'13'-4'196,"3"3"12,-1-2-53,2 3 9,0-1 13,1 0 9,0-1-4,4-1-25,-1-1-20,0 1-52,2-3-38,-2 0-25,0 2-16,-2-2-54,1-1-73,-4 3-109,-1 0-75,-1 0-35,-4-1-20,1-2 36</inkml:trace>
  <inkml:trace contextRef="#ctx0" brushRef="#br0" timeOffset="562465.1712">2294 11551 279,'1'2'316,"-1"2"38,-1 7 15,0 3-94,-1 5-53,-1 8-27,1 2-23,-1 7-34,0 3-44,1 4-33,1 2-22,0 1-16,2 1-8,1 0-3,0 0-5,3-1-4,0 2-3,2-4-33,2 0-90,0-8-95,3-7-134,49-7-1342</inkml:trace>
  <inkml:trace contextRef="#ctx0" brushRef="#br0" timeOffset="562752.1876">2703 11817 100,'9'-31'357,"-5"3"67,-3 0 47,-3 4-39,-5 0-23,-3 2-17,-4 4-44,-24-7 238,15 21-345,-29 13 34,27 4-208,3-1-23,3 0-17,5-2-7,4 2-6,6-1-6,3 2-3,5 1 3,4 3-1,5 3 1,4 0 6,3 1-3,2 4-1,1 1-2,2 3-1,-1 2-7,-1 4-7,-4 0-8,-1 4-4,-2 0-7,-5 1-4,-5-1 4,-3 0 0,-6-1 5,-3-3 6,-8-1 6,-2-5 4,-3-7 11,-2-6 6,0-8 6,0-7 5,2-7 4,1-9 8,3-5 1,2-6 0,3-6 0,4-3-3,4-2-2,2-1-5,4 1-1,3-1-5,4 2-12,1 2-23,6 0-80,1 2-107,2 4-138,0 1-146,1 5-153,-2 2-64,-2 3 34,0 3 80,-1 2 121</inkml:trace>
  <inkml:trace contextRef="#ctx0" brushRef="#br0" timeOffset="562985.2009">2856 11785 51,'5'9'406,"0"0"47,-2-2 19,1-1 14,1 1-158,1 1-151,1-1-83,1 1-41,2 3-18,3 1-7,-1 1 2,5 3 1,1 1-1,1 4-1,0 1-3,1 1-4,0 2-8,-1-1-4,0 2-4,-1-1-4,-2-1-6,-1-1-4,-3-1-13,-1-5-39,-2-5-83,-1-5-101,-2-9-134,-2-10-67,-1-10-27,1-11 16,-1-7 73</inkml:trace>
  <inkml:trace contextRef="#ctx0" brushRef="#br0" timeOffset="563217.2142">3215 11810 81,'-5'-14'401,"-1"3"47,-2 4 26,-1 5 13,0 8-169,-1 6-106,-2 8-36,-1 6 2,1 3 7,-2 3 1,1 3-6,-1 1-24,1-1-49,-1 0-49,3-2-42,2-3-63,1-4-68,2-4-87,5-6-116,2-3-138,2-6-97,4-9-13,0-6 30,2-8 65,2-4 110</inkml:trace>
  <inkml:trace contextRef="#ctx0" brushRef="#br0" timeOffset="563678.2406">3832 11494 116,'1'-22'230,"-2"-1"32,-4 0-38,-2 0-9,-3-2 30,-2 2 36,-2 0 36,-2 3 28,0 1 16,-2 3-24,-3 4-58,1 4-65,-3 4-58,1 4-60,-1 4-41,0 2-21,1 3 0,2 0 1,3 1-6,2 0 1,2 2-1,3 0-4,2 0-10,2 3-3,4 2 4,2 3 4,2 1 6,4 1 7,2 2 4,2 2-1,3-1-1,193 301 22,-190-292-51,-2 0 0,-1 0 0,-6-1 0,0 0-4,-5 0-2,-6 1 0,-1-1-4,-5 0-2,-4-4 2,-2-3-1,0-9 4,0-5 0,0-5 2,0-9 4,1-6 2,0-6 1,3-6-2,0-4 2,3-2-4,2-5-1,2-1-7,5-1 2,2-1-3,4-1 1,3 0-2,5 0-1,0 1 14,3 3-9,3-3 5,1 4-3,2 2-7,-1 0-55,2 5-138,-5 3-131,-1 4-104,-3 6-75,-4 3-92,-4 7-23,-5 0 86,-5 6 112,-7 2 91</inkml:trace>
  <inkml:trace contextRef="#ctx0" brushRef="#br0" timeOffset="564366.2799">1446 12781 4,'-8'-1'211,"-1"0"12,0 0 11,1 0-90,-1-1-55,1 1-20,1 1 7,0-2 22,-1 2 48,1 0 63,1-1 45,2-1 13,1 1-11,1 1-27,2 0-38,2 0-49,3 0-26,5 1 6,2-1 10,2 3 10,5-1-2,1-2 0,4 1-8,2 1-23,3-2-16,4 0-14,3 0-9,2-2-19,4 1-13,4-2-14,4-1-6,5-1-8,3 0-5,3 1 0,3-4-3,2 2 0,5-3-4,2 0 2,3-1-2,2 1 0,2 0 0,1-2-4,0 2 6,2 0 2,-1-1 0,1 0 4,2 2 2,0-3-2,-1 3-6,1-3-6,1 0 1,-2 0-2,1-1 1,1-1 4,-1 1 2,-1 0 0,0 1-2,-3 1-1,-1 0 6,-5 2-1,0 1 2,-3 0 4,-1 2-1,-3 2-2,-3 1-5,-5-1-1,-5 3-3,-3 0 4,-8 0 12,-2 2-7,-5-1-4,-5-1 1,-6 2 6,-6-2 1,-4 2-15,-4-2 4,-1 1 2,-5-1 3,-4-1-48,-4-1-223,-5-3-213,-6-2-141,-5-2-78,-4-5-41,-6-4 20,-4-3 206</inkml:trace>
  <inkml:trace contextRef="#ctx0" brushRef="#br0" timeOffset="565045.3188">2873 13048 83,'-11'-5'196,"-1"2"22,1 2-48,1-1-47,0 0-19,1 1 5,0 1-3,-1 0 24,3 0 39,0 0 22,3 0-6,1 0-8,-1 0-14,1 0-40,3 0-39,0 0-13,2 1 24,0-2 37,4 1 30,1 0 29,1 0 28,1 0 5,2 0-23,2 0-34,1-2-24,3-1-30,1 0-38,1 0-26,4-2-17,1 1-12,0-3-9,4 2 2,-1 0-6,1-2 0,2 0-7,-1 1-4,0-1 1,0 1-1,-2 1 0,0 0 1,-2 1 3,-2 0 3,-3 0-8,-2 1 4,-3-1 2,-2 0 0,-3 1 0,-1 0 2,-3 2 1,-1-1-1,-2 1-4,-1-2 1,-2-1 2,-1 0-36,-2-2-127,-3 0-155,-3 2-123,-3 4-113,0 4-111,-3 2-22,-1 1 99,-1 3 140,1 0 112</inkml:trace>
  <inkml:trace contextRef="#ctx0" brushRef="#br0" timeOffset="565330.3351">3136 13055 112,'-5'5'192,"2"-2"9,0 1-46,0-3-24,0 0-1,1-1 20,0 0 28,0 0 36,1 0 37,1 0 39,-1 2 20,0-1 1,1-1-26,-2 3-42,2 2-49,0 4-48,0 3-40,0 2-24,0 6 0,0 4 3,0 1 0,2 3-1,-1 2-12,0 3-10,0-1-22,1 4-12,-2 0-8,2 3-9,0-2-2,-2 1 0,0-1 2,0 0-7,0-4-4,0-2 0,0-4-1,0 50-7,1-65 8,0-5-60,-1-1-205,0-6-242,-1-6-130,-3-8-71,-2-11-37,-6-11 43,-6-13 191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2023/12/25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2023/12/25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2023/12/25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2023/12/25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2023/12/25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2023/12/25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2023/12/25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2023/12/25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2023/12/25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2023/12/25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2023/12/25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2023/12/25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customXml" Target="../ink/ink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customXml" Target="../ink/ink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customXml" Target="../ink/ink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0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customXml" Target="../ink/ink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emf"/><Relationship Id="rId4" Type="http://schemas.openxmlformats.org/officeDocument/2006/relationships/customXml" Target="../ink/ink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customXml" Target="../ink/ink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emf"/><Relationship Id="rId4" Type="http://schemas.openxmlformats.org/officeDocument/2006/relationships/customXml" Target="../ink/ink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customXml" Target="../ink/ink1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customXml" Target="../ink/ink1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customXml" Target="../ink/ink1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customXml" Target="../ink/ink1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059583"/>
            <a:ext cx="7772400" cy="1640756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计算机网络 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zh-CN" altLang="en-US" dirty="0" smtClean="0"/>
              <a:t>期末复习 例题讲解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1175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站点</a:t>
            </a:r>
            <a:r>
              <a:rPr lang="en-US" altLang="zh-CN" dirty="0"/>
              <a:t>A</a:t>
            </a:r>
            <a:r>
              <a:rPr lang="zh-CN" altLang="en-US" dirty="0"/>
              <a:t>、</a:t>
            </a:r>
            <a:r>
              <a:rPr lang="en-US" altLang="zh-CN" dirty="0"/>
              <a:t>B</a:t>
            </a:r>
            <a:r>
              <a:rPr lang="zh-CN" altLang="en-US" dirty="0"/>
              <a:t>、</a:t>
            </a:r>
            <a:r>
              <a:rPr lang="en-US" altLang="zh-CN" dirty="0"/>
              <a:t>C</a:t>
            </a:r>
            <a:r>
              <a:rPr lang="zh-CN" altLang="en-US" dirty="0"/>
              <a:t>通过</a:t>
            </a:r>
            <a:r>
              <a:rPr lang="en-US" altLang="zh-CN" dirty="0"/>
              <a:t>CDMA</a:t>
            </a:r>
            <a:r>
              <a:rPr lang="zh-CN" altLang="en-US" dirty="0"/>
              <a:t>共享链路，</a:t>
            </a:r>
            <a:r>
              <a:rPr lang="en-US" altLang="zh-CN" dirty="0"/>
              <a:t>A</a:t>
            </a:r>
            <a:r>
              <a:rPr lang="zh-CN" altLang="en-US" dirty="0"/>
              <a:t>、</a:t>
            </a:r>
            <a:r>
              <a:rPr lang="en-US" altLang="zh-CN" dirty="0"/>
              <a:t>B</a:t>
            </a:r>
            <a:r>
              <a:rPr lang="zh-CN" altLang="en-US" dirty="0"/>
              <a:t>、</a:t>
            </a:r>
            <a:r>
              <a:rPr lang="en-US" altLang="zh-CN" dirty="0"/>
              <a:t>C</a:t>
            </a:r>
            <a:r>
              <a:rPr lang="zh-CN" altLang="en-US" dirty="0"/>
              <a:t>的码片序列分别是（</a:t>
            </a:r>
            <a:r>
              <a:rPr lang="en-US" altLang="zh-CN" dirty="0"/>
              <a:t>1</a:t>
            </a:r>
            <a:r>
              <a:rPr lang="zh-CN" altLang="en-US" dirty="0"/>
              <a:t>，</a:t>
            </a:r>
            <a:r>
              <a:rPr lang="en-US" altLang="zh-CN" dirty="0"/>
              <a:t>1</a:t>
            </a:r>
            <a:r>
              <a:rPr lang="zh-CN" altLang="en-US" dirty="0"/>
              <a:t>，</a:t>
            </a:r>
            <a:r>
              <a:rPr lang="en-US" altLang="zh-CN" dirty="0"/>
              <a:t>1</a:t>
            </a:r>
            <a:r>
              <a:rPr lang="zh-CN" altLang="en-US" dirty="0"/>
              <a:t>，</a:t>
            </a:r>
            <a:r>
              <a:rPr lang="en-US" altLang="zh-CN" dirty="0"/>
              <a:t>1</a:t>
            </a:r>
            <a:r>
              <a:rPr lang="zh-CN" altLang="en-US" dirty="0"/>
              <a:t>）、（</a:t>
            </a:r>
            <a:r>
              <a:rPr lang="en-US" altLang="zh-CN" dirty="0"/>
              <a:t>1</a:t>
            </a:r>
            <a:r>
              <a:rPr lang="zh-CN" altLang="en-US" dirty="0"/>
              <a:t>，</a:t>
            </a:r>
            <a:r>
              <a:rPr lang="en-US" altLang="zh-CN" dirty="0"/>
              <a:t>-1</a:t>
            </a:r>
            <a:r>
              <a:rPr lang="zh-CN" altLang="en-US" dirty="0"/>
              <a:t>，</a:t>
            </a:r>
            <a:r>
              <a:rPr lang="en-US" altLang="zh-CN" dirty="0"/>
              <a:t>1</a:t>
            </a:r>
            <a:r>
              <a:rPr lang="zh-CN" altLang="en-US" dirty="0"/>
              <a:t>，</a:t>
            </a:r>
            <a:r>
              <a:rPr lang="en-US" altLang="zh-CN" dirty="0"/>
              <a:t>-1</a:t>
            </a:r>
            <a:r>
              <a:rPr lang="zh-CN" altLang="en-US" dirty="0"/>
              <a:t>）和（</a:t>
            </a:r>
            <a:r>
              <a:rPr lang="en-US" altLang="zh-CN" dirty="0"/>
              <a:t>1</a:t>
            </a:r>
            <a:r>
              <a:rPr lang="zh-CN" altLang="en-US" dirty="0"/>
              <a:t>，</a:t>
            </a:r>
            <a:r>
              <a:rPr lang="en-US" altLang="zh-CN" dirty="0"/>
              <a:t>1</a:t>
            </a:r>
            <a:r>
              <a:rPr lang="zh-CN" altLang="en-US" dirty="0"/>
              <a:t>，</a:t>
            </a:r>
            <a:r>
              <a:rPr lang="en-US" altLang="zh-CN" dirty="0"/>
              <a:t>-1</a:t>
            </a:r>
            <a:r>
              <a:rPr lang="zh-CN" altLang="en-US" dirty="0"/>
              <a:t>，</a:t>
            </a:r>
            <a:r>
              <a:rPr lang="en-US" altLang="zh-CN" dirty="0"/>
              <a:t>-1</a:t>
            </a:r>
            <a:r>
              <a:rPr lang="zh-CN" altLang="en-US" dirty="0"/>
              <a:t>）。若</a:t>
            </a:r>
            <a:r>
              <a:rPr lang="en-US" altLang="zh-CN" dirty="0"/>
              <a:t>C</a:t>
            </a:r>
            <a:r>
              <a:rPr lang="zh-CN" altLang="en-US" dirty="0"/>
              <a:t>从链路上收到的序列是（</a:t>
            </a:r>
            <a:r>
              <a:rPr lang="en-US" altLang="zh-CN" dirty="0"/>
              <a:t>2</a:t>
            </a:r>
            <a:r>
              <a:rPr lang="zh-CN" altLang="en-US" dirty="0"/>
              <a:t>，</a:t>
            </a:r>
            <a:r>
              <a:rPr lang="en-US" altLang="zh-CN" dirty="0"/>
              <a:t>0</a:t>
            </a:r>
            <a:r>
              <a:rPr lang="zh-CN" altLang="en-US" dirty="0"/>
              <a:t>，</a:t>
            </a:r>
            <a:r>
              <a:rPr lang="en-US" altLang="zh-CN" dirty="0"/>
              <a:t>2</a:t>
            </a:r>
            <a:r>
              <a:rPr lang="zh-CN" altLang="en-US" dirty="0"/>
              <a:t>，</a:t>
            </a:r>
            <a:r>
              <a:rPr lang="en-US" altLang="zh-CN" dirty="0"/>
              <a:t>0</a:t>
            </a:r>
            <a:r>
              <a:rPr lang="zh-CN" altLang="en-US" dirty="0"/>
              <a:t>，</a:t>
            </a:r>
            <a:r>
              <a:rPr lang="en-US" altLang="zh-CN" dirty="0"/>
              <a:t>0</a:t>
            </a:r>
            <a:r>
              <a:rPr lang="zh-CN" altLang="en-US" dirty="0"/>
              <a:t>，</a:t>
            </a:r>
            <a:r>
              <a:rPr lang="en-US" altLang="zh-CN" dirty="0"/>
              <a:t>-2</a:t>
            </a:r>
            <a:r>
              <a:rPr lang="zh-CN" altLang="en-US" dirty="0"/>
              <a:t>，</a:t>
            </a:r>
            <a:r>
              <a:rPr lang="en-US" altLang="zh-CN" dirty="0"/>
              <a:t>0</a:t>
            </a:r>
            <a:r>
              <a:rPr lang="zh-CN" altLang="en-US" dirty="0"/>
              <a:t>，</a:t>
            </a:r>
            <a:r>
              <a:rPr lang="en-US" altLang="zh-CN" dirty="0"/>
              <a:t>-2</a:t>
            </a:r>
            <a:r>
              <a:rPr lang="zh-CN" altLang="en-US" dirty="0"/>
              <a:t>，</a:t>
            </a:r>
            <a:r>
              <a:rPr lang="en-US" altLang="zh-CN" dirty="0"/>
              <a:t>0</a:t>
            </a:r>
            <a:r>
              <a:rPr lang="zh-CN" altLang="en-US" dirty="0"/>
              <a:t>，</a:t>
            </a:r>
            <a:r>
              <a:rPr lang="en-US" altLang="zh-CN" dirty="0"/>
              <a:t>2</a:t>
            </a:r>
            <a:r>
              <a:rPr lang="zh-CN" altLang="en-US" dirty="0"/>
              <a:t>，</a:t>
            </a:r>
            <a:r>
              <a:rPr lang="en-US" altLang="zh-CN" dirty="0"/>
              <a:t>0</a:t>
            </a:r>
            <a:r>
              <a:rPr lang="zh-CN" altLang="en-US" dirty="0"/>
              <a:t>，</a:t>
            </a:r>
            <a:r>
              <a:rPr lang="en-US" altLang="zh-CN" dirty="0"/>
              <a:t>2</a:t>
            </a:r>
            <a:r>
              <a:rPr lang="zh-CN" altLang="en-US" dirty="0"/>
              <a:t>），则</a:t>
            </a:r>
            <a:r>
              <a:rPr lang="en-US" altLang="zh-CN" dirty="0"/>
              <a:t>C</a:t>
            </a:r>
            <a:r>
              <a:rPr lang="zh-CN" altLang="en-US" dirty="0"/>
              <a:t>收到</a:t>
            </a:r>
            <a:r>
              <a:rPr lang="en-US" altLang="zh-CN" dirty="0"/>
              <a:t>A</a:t>
            </a:r>
            <a:r>
              <a:rPr lang="zh-CN" altLang="en-US" dirty="0"/>
              <a:t>发送的数据是什么？</a:t>
            </a:r>
            <a:r>
              <a:rPr lang="en-US" altLang="zh-CN" dirty="0"/>
              <a:t>B</a:t>
            </a:r>
            <a:r>
              <a:rPr lang="zh-CN" altLang="en-US" dirty="0"/>
              <a:t>发送的数据是什么？</a:t>
            </a:r>
            <a:endParaRPr lang="zh-CN" alt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墨迹 3"/>
              <p14:cNvContentPartPr/>
              <p14:nvPr/>
            </p14:nvContentPartPr>
            <p14:xfrm>
              <a:off x="359280" y="182520"/>
              <a:ext cx="8663400" cy="4896360"/>
            </p14:xfrm>
          </p:contentPart>
        </mc:Choice>
        <mc:Fallback>
          <p:pic>
            <p:nvPicPr>
              <p:cNvPr id="4" name="墨迹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53520" y="176040"/>
                <a:ext cx="8671680" cy="4913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90062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第三章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要发送的数据是 </a:t>
            </a:r>
            <a:r>
              <a:rPr lang="en-US" altLang="zh-CN" dirty="0"/>
              <a:t>1101 0110 11 </a:t>
            </a:r>
            <a:r>
              <a:rPr lang="zh-CN" altLang="en-US" dirty="0"/>
              <a:t>（加空格是为了阅读方便，空格本身不是数据），采用</a:t>
            </a:r>
            <a:r>
              <a:rPr lang="en-US" altLang="zh-CN" dirty="0"/>
              <a:t>CRC</a:t>
            </a:r>
            <a:r>
              <a:rPr lang="zh-CN" altLang="en-US" dirty="0"/>
              <a:t>校验，生成多项式是 </a:t>
            </a:r>
            <a:r>
              <a:rPr lang="en-US" altLang="zh-CN" dirty="0"/>
              <a:t>10011</a:t>
            </a:r>
            <a:r>
              <a:rPr lang="zh-CN" altLang="en-US" dirty="0"/>
              <a:t>，那么最终发送的数据</a:t>
            </a:r>
            <a:r>
              <a:rPr lang="zh-CN" altLang="en-US" dirty="0" smtClean="0"/>
              <a:t>是（  ）。</a:t>
            </a:r>
            <a:endParaRPr lang="zh-CN" alt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墨迹 3"/>
              <p14:cNvContentPartPr/>
              <p14:nvPr/>
            </p14:nvContentPartPr>
            <p14:xfrm>
              <a:off x="977400" y="826200"/>
              <a:ext cx="7487280" cy="3932280"/>
            </p14:xfrm>
          </p:contentPart>
        </mc:Choice>
        <mc:Fallback>
          <p:pic>
            <p:nvPicPr>
              <p:cNvPr id="4" name="墨迹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67320" y="821880"/>
                <a:ext cx="7499880" cy="3939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22015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zh-CN" altLang="en-US" dirty="0"/>
              <a:t>在一个采用</a:t>
            </a:r>
            <a:r>
              <a:rPr lang="en-US" altLang="zh-CN" dirty="0"/>
              <a:t>CSMA/CD</a:t>
            </a:r>
            <a:r>
              <a:rPr lang="zh-CN" altLang="en-US" dirty="0"/>
              <a:t>协议的网络中，传输介质是一根完整的电缆，传输速率为</a:t>
            </a:r>
            <a:r>
              <a:rPr lang="en-US" altLang="zh-CN" dirty="0"/>
              <a:t>1Gb/s</a:t>
            </a:r>
            <a:r>
              <a:rPr lang="zh-CN" altLang="en-US" dirty="0"/>
              <a:t>，电缆中的信号传播速率是</a:t>
            </a:r>
            <a:r>
              <a:rPr lang="en-US" altLang="zh-CN" dirty="0"/>
              <a:t>200000km/s</a:t>
            </a:r>
            <a:r>
              <a:rPr lang="zh-CN" altLang="en-US" dirty="0"/>
              <a:t>，若最小数据帧长度减少</a:t>
            </a:r>
            <a:r>
              <a:rPr lang="en-US" altLang="zh-CN" dirty="0"/>
              <a:t>800</a:t>
            </a:r>
            <a:r>
              <a:rPr lang="zh-CN" altLang="en-US" dirty="0"/>
              <a:t>比特，则最远的两个站点之间的距离至少</a:t>
            </a:r>
            <a:r>
              <a:rPr lang="zh-CN" altLang="en-US" dirty="0" smtClean="0"/>
              <a:t>需要</a:t>
            </a:r>
            <a:endParaRPr lang="zh-CN" altLang="en-US" dirty="0"/>
          </a:p>
          <a:p>
            <a:pPr latinLnBrk="1"/>
            <a:r>
              <a:rPr lang="en-US" altLang="zh-CN" dirty="0"/>
              <a:t>A</a:t>
            </a:r>
            <a:r>
              <a:rPr lang="zh-CN" altLang="en-US" dirty="0"/>
              <a:t>、增加</a:t>
            </a:r>
            <a:r>
              <a:rPr lang="en-US" altLang="zh-CN" dirty="0"/>
              <a:t>160m</a:t>
            </a:r>
          </a:p>
          <a:p>
            <a:pPr latinLnBrk="1"/>
            <a:r>
              <a:rPr lang="en-US" altLang="zh-CN" dirty="0"/>
              <a:t>B</a:t>
            </a:r>
            <a:r>
              <a:rPr lang="zh-CN" altLang="en-US" dirty="0"/>
              <a:t>、增加</a:t>
            </a:r>
            <a:r>
              <a:rPr lang="en-US" altLang="zh-CN" dirty="0"/>
              <a:t>80m</a:t>
            </a:r>
          </a:p>
          <a:p>
            <a:pPr latinLnBrk="1"/>
            <a:r>
              <a:rPr lang="en-US" altLang="zh-CN" dirty="0"/>
              <a:t>C</a:t>
            </a:r>
            <a:r>
              <a:rPr lang="zh-CN" altLang="en-US" dirty="0"/>
              <a:t>、减少</a:t>
            </a:r>
            <a:r>
              <a:rPr lang="en-US" altLang="zh-CN" dirty="0"/>
              <a:t>160m</a:t>
            </a:r>
          </a:p>
          <a:p>
            <a:pPr latinLnBrk="1"/>
            <a:r>
              <a:rPr lang="en-US" altLang="zh-CN" dirty="0"/>
              <a:t>D</a:t>
            </a:r>
            <a:r>
              <a:rPr lang="zh-CN" altLang="en-US" dirty="0"/>
              <a:t>、减少</a:t>
            </a:r>
            <a:r>
              <a:rPr lang="en-US" altLang="zh-CN" dirty="0" smtClean="0"/>
              <a:t>80m</a:t>
            </a:r>
            <a:endParaRPr lang="en-US" altLang="zh-CN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墨迹 3"/>
              <p14:cNvContentPartPr/>
              <p14:nvPr/>
            </p14:nvContentPartPr>
            <p14:xfrm>
              <a:off x="1201680" y="43560"/>
              <a:ext cx="7942680" cy="4845240"/>
            </p14:xfrm>
          </p:contentPart>
        </mc:Choice>
        <mc:Fallback>
          <p:pic>
            <p:nvPicPr>
              <p:cNvPr id="4" name="墨迹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92680" y="36720"/>
                <a:ext cx="7960680" cy="4857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90573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zh-CN" altLang="en-US" dirty="0"/>
              <a:t>某局域网采用</a:t>
            </a:r>
            <a:r>
              <a:rPr lang="en-US" altLang="zh-CN" dirty="0"/>
              <a:t>CSMA/CD</a:t>
            </a:r>
            <a:r>
              <a:rPr lang="zh-CN" altLang="en-US" dirty="0"/>
              <a:t>协议实现介质访问控制，数据传输速率为</a:t>
            </a:r>
            <a:r>
              <a:rPr lang="en-US" altLang="zh-CN" dirty="0"/>
              <a:t>10Mb/s</a:t>
            </a:r>
            <a:r>
              <a:rPr lang="zh-CN" altLang="en-US" dirty="0"/>
              <a:t>，主机甲和主机乙之间的距离是</a:t>
            </a:r>
            <a:r>
              <a:rPr lang="en-US" altLang="zh-CN" dirty="0"/>
              <a:t>2km</a:t>
            </a:r>
            <a:r>
              <a:rPr lang="zh-CN" altLang="en-US" dirty="0"/>
              <a:t>，信号传播速率是</a:t>
            </a:r>
            <a:r>
              <a:rPr lang="en-US" altLang="zh-CN" dirty="0"/>
              <a:t>200000km/s</a:t>
            </a:r>
            <a:r>
              <a:rPr lang="zh-CN" altLang="en-US" dirty="0"/>
              <a:t>。请回答下列问题，要求说明理由或写出计算过程</a:t>
            </a:r>
            <a:r>
              <a:rPr lang="zh-CN" altLang="en-US" dirty="0" smtClean="0"/>
              <a:t>。</a:t>
            </a:r>
            <a:endParaRPr lang="zh-CN" altLang="en-US" dirty="0"/>
          </a:p>
          <a:p>
            <a:pPr>
              <a:lnSpc>
                <a:spcPct val="120000"/>
              </a:lnSpc>
            </a:pPr>
            <a:r>
              <a:rPr lang="zh-CN" altLang="en-US" dirty="0"/>
              <a:t>（</a:t>
            </a:r>
            <a:r>
              <a:rPr lang="en-US" altLang="zh-CN" dirty="0"/>
              <a:t>1</a:t>
            </a:r>
            <a:r>
              <a:rPr lang="zh-CN" altLang="en-US" dirty="0"/>
              <a:t>）若主机甲和主机乙发送数据时发生冲突，则从开始发送数据的时刻起，到两台主机均检测到冲突为止，最短需要经过多长时间？最长需要经过多长时间？（假设主机甲和主机乙在发送数据的过程中，其它主机不发送数据）</a:t>
            </a:r>
          </a:p>
          <a:p>
            <a:pPr>
              <a:lnSpc>
                <a:spcPct val="120000"/>
              </a:lnSpc>
            </a:pPr>
            <a:r>
              <a:rPr lang="zh-CN" altLang="en-US" dirty="0"/>
              <a:t>（</a:t>
            </a:r>
            <a:r>
              <a:rPr lang="en-US" altLang="zh-CN" dirty="0"/>
              <a:t>2</a:t>
            </a:r>
            <a:r>
              <a:rPr lang="zh-CN" altLang="en-US" dirty="0"/>
              <a:t>）若网络不存在任何冲突与差错，主机甲总是以标准的最长以太网数据帧（</a:t>
            </a:r>
            <a:r>
              <a:rPr lang="en-US" altLang="zh-CN" dirty="0"/>
              <a:t>1518</a:t>
            </a:r>
            <a:r>
              <a:rPr lang="zh-CN" altLang="en-US" dirty="0"/>
              <a:t>字节）向主机乙发送数据，主机乙每成功收到一个数据帧后立即向主机甲发送一个</a:t>
            </a:r>
            <a:r>
              <a:rPr lang="en-US" altLang="zh-CN" dirty="0"/>
              <a:t>64</a:t>
            </a:r>
            <a:r>
              <a:rPr lang="zh-CN" altLang="en-US" dirty="0"/>
              <a:t>字节的确认帧，主机甲收到确认帧后方可发送下一个数据帧。此时主机甲的有效数据传输速率是多少（不考虑以太网的前导码）？</a:t>
            </a:r>
          </a:p>
          <a:p>
            <a:pPr>
              <a:lnSpc>
                <a:spcPct val="120000"/>
              </a:lnSpc>
            </a:pPr>
            <a:endParaRPr lang="zh-CN" alt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墨迹 3"/>
              <p14:cNvContentPartPr/>
              <p14:nvPr/>
            </p14:nvContentPartPr>
            <p14:xfrm>
              <a:off x="298080" y="95400"/>
              <a:ext cx="8618400" cy="4932360"/>
            </p14:xfrm>
          </p:contentPart>
        </mc:Choice>
        <mc:Fallback>
          <p:pic>
            <p:nvPicPr>
              <p:cNvPr id="4" name="墨迹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90520" y="90360"/>
                <a:ext cx="8636400" cy="4945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83271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第四章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7544" y="1090538"/>
            <a:ext cx="8229600" cy="1121172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zh-CN" altLang="en-US" dirty="0"/>
              <a:t>路由器</a:t>
            </a:r>
            <a:r>
              <a:rPr lang="en-US" altLang="zh-CN" dirty="0"/>
              <a:t>R0</a:t>
            </a:r>
            <a:r>
              <a:rPr lang="zh-CN" altLang="en-US" dirty="0"/>
              <a:t>的路由表如下。若进入路由器</a:t>
            </a:r>
            <a:r>
              <a:rPr lang="en-US" altLang="zh-CN" dirty="0"/>
              <a:t>R0</a:t>
            </a:r>
            <a:r>
              <a:rPr lang="zh-CN" altLang="en-US" dirty="0"/>
              <a:t>的分组的目的地址为</a:t>
            </a:r>
            <a:r>
              <a:rPr lang="en-US" altLang="zh-CN" dirty="0"/>
              <a:t>132.19.237.5</a:t>
            </a:r>
            <a:r>
              <a:rPr lang="zh-CN" altLang="en-US" dirty="0"/>
              <a:t>，该分组应该被转发到哪个下一跳路由器？</a:t>
            </a:r>
            <a:r>
              <a:rPr lang="zh-CN" altLang="en-US" dirty="0"/>
              <a:t/>
            </a:r>
            <a:br>
              <a:rPr lang="zh-CN" altLang="en-US" dirty="0"/>
            </a:b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988303"/>
            <a:ext cx="5298811" cy="243038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墨迹 4"/>
              <p14:cNvContentPartPr/>
              <p14:nvPr/>
            </p14:nvContentPartPr>
            <p14:xfrm>
              <a:off x="84240" y="116280"/>
              <a:ext cx="9021240" cy="4225320"/>
            </p14:xfrm>
          </p:contentPart>
        </mc:Choice>
        <mc:Fallback>
          <p:pic>
            <p:nvPicPr>
              <p:cNvPr id="5" name="墨迹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8840" y="113400"/>
                <a:ext cx="9033840" cy="4235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04707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某网络的</a:t>
            </a:r>
            <a:r>
              <a:rPr lang="en-US" altLang="zh-CN" dirty="0"/>
              <a:t>IP</a:t>
            </a:r>
            <a:r>
              <a:rPr lang="zh-CN" altLang="en-US" dirty="0"/>
              <a:t>地址空间为</a:t>
            </a:r>
            <a:r>
              <a:rPr lang="en-US" altLang="zh-CN" dirty="0"/>
              <a:t>192.168.5.0/24</a:t>
            </a:r>
            <a:r>
              <a:rPr lang="zh-CN" altLang="en-US" dirty="0"/>
              <a:t>，采用定长子网划分，子网掩码为</a:t>
            </a:r>
            <a:r>
              <a:rPr lang="en-US" altLang="zh-CN" dirty="0"/>
              <a:t>255.255.255.248</a:t>
            </a:r>
            <a:r>
              <a:rPr lang="zh-CN" altLang="en-US" dirty="0"/>
              <a:t>，则该网络中的最大子网</a:t>
            </a:r>
            <a:r>
              <a:rPr lang="zh-CN" altLang="en-US" dirty="0" smtClean="0"/>
              <a:t>个数为（  ）、</a:t>
            </a:r>
            <a:r>
              <a:rPr lang="zh-CN" altLang="en-US" dirty="0"/>
              <a:t>每个子网内的最大可分配地址</a:t>
            </a:r>
            <a:r>
              <a:rPr lang="zh-CN" altLang="en-US" dirty="0" smtClean="0"/>
              <a:t>个数为（  ）。</a:t>
            </a:r>
            <a:endParaRPr lang="zh-CN" alt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墨迹 3"/>
              <p14:cNvContentPartPr/>
              <p14:nvPr/>
            </p14:nvContentPartPr>
            <p14:xfrm>
              <a:off x="307080" y="115200"/>
              <a:ext cx="7983000" cy="3956400"/>
            </p14:xfrm>
          </p:contentPart>
        </mc:Choice>
        <mc:Fallback>
          <p:pic>
            <p:nvPicPr>
              <p:cNvPr id="4" name="墨迹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96280" y="108360"/>
                <a:ext cx="8000280" cy="3974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40080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23528" y="195486"/>
            <a:ext cx="8229600" cy="1011559"/>
          </a:xfrm>
        </p:spPr>
        <p:txBody>
          <a:bodyPr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zh-CN" altLang="en-US" dirty="0"/>
              <a:t>某网络拓扑图如下图所示。路由器</a:t>
            </a:r>
            <a:r>
              <a:rPr lang="en-US" altLang="zh-CN" dirty="0"/>
              <a:t>R1</a:t>
            </a:r>
            <a:r>
              <a:rPr lang="zh-CN" altLang="en-US" dirty="0"/>
              <a:t>通过接口</a:t>
            </a:r>
            <a:r>
              <a:rPr lang="en-US" altLang="zh-CN" dirty="0"/>
              <a:t>E1</a:t>
            </a:r>
            <a:r>
              <a:rPr lang="zh-CN" altLang="en-US" dirty="0"/>
              <a:t>、</a:t>
            </a:r>
            <a:r>
              <a:rPr lang="en-US" altLang="zh-CN" dirty="0"/>
              <a:t>E2</a:t>
            </a:r>
            <a:r>
              <a:rPr lang="zh-CN" altLang="en-US" dirty="0"/>
              <a:t>分别连接局域网</a:t>
            </a:r>
            <a:r>
              <a:rPr lang="en-US" altLang="zh-CN" dirty="0"/>
              <a:t>1</a:t>
            </a:r>
            <a:r>
              <a:rPr lang="zh-CN" altLang="en-US" dirty="0"/>
              <a:t>、局域网</a:t>
            </a:r>
            <a:r>
              <a:rPr lang="en-US" altLang="zh-CN" dirty="0"/>
              <a:t>2</a:t>
            </a:r>
            <a:r>
              <a:rPr lang="zh-CN" altLang="en-US" dirty="0"/>
              <a:t>，通过接口</a:t>
            </a:r>
            <a:r>
              <a:rPr lang="en-US" altLang="zh-CN" dirty="0"/>
              <a:t>L0</a:t>
            </a:r>
            <a:r>
              <a:rPr lang="zh-CN" altLang="en-US" dirty="0"/>
              <a:t>连接路由器</a:t>
            </a:r>
            <a:r>
              <a:rPr lang="en-US" altLang="zh-CN" dirty="0"/>
              <a:t>R2</a:t>
            </a:r>
            <a:r>
              <a:rPr lang="zh-CN" altLang="en-US" dirty="0"/>
              <a:t>，并通过路由器</a:t>
            </a:r>
            <a:r>
              <a:rPr lang="en-US" altLang="zh-CN" dirty="0"/>
              <a:t>R2</a:t>
            </a:r>
            <a:r>
              <a:rPr lang="zh-CN" altLang="en-US" dirty="0"/>
              <a:t>连接域名服务器与互联网。</a:t>
            </a:r>
            <a:r>
              <a:rPr lang="en-US" altLang="zh-CN" dirty="0"/>
              <a:t>R1</a:t>
            </a:r>
            <a:r>
              <a:rPr lang="zh-CN" altLang="en-US" dirty="0"/>
              <a:t>的</a:t>
            </a:r>
            <a:r>
              <a:rPr lang="en-US" altLang="zh-CN" dirty="0"/>
              <a:t>L0</a:t>
            </a:r>
            <a:r>
              <a:rPr lang="zh-CN" altLang="en-US" dirty="0"/>
              <a:t>接口、</a:t>
            </a:r>
            <a:r>
              <a:rPr lang="en-US" altLang="zh-CN" dirty="0"/>
              <a:t>R2</a:t>
            </a:r>
            <a:r>
              <a:rPr lang="zh-CN" altLang="en-US" dirty="0"/>
              <a:t>的</a:t>
            </a:r>
            <a:r>
              <a:rPr lang="en-US" altLang="zh-CN" dirty="0"/>
              <a:t>L0</a:t>
            </a:r>
            <a:r>
              <a:rPr lang="zh-CN" altLang="en-US" dirty="0"/>
              <a:t>接口、</a:t>
            </a:r>
            <a:r>
              <a:rPr lang="en-US" altLang="zh-CN" dirty="0"/>
              <a:t>L1</a:t>
            </a:r>
            <a:r>
              <a:rPr lang="zh-CN" altLang="en-US" dirty="0"/>
              <a:t>接口和</a:t>
            </a:r>
            <a:r>
              <a:rPr lang="en-US" altLang="zh-CN" dirty="0"/>
              <a:t>E0</a:t>
            </a:r>
            <a:r>
              <a:rPr lang="zh-CN" altLang="en-US" dirty="0"/>
              <a:t>接口的</a:t>
            </a:r>
            <a:r>
              <a:rPr lang="en-US" altLang="zh-CN" dirty="0"/>
              <a:t>IP</a:t>
            </a:r>
            <a:r>
              <a:rPr lang="zh-CN" altLang="en-US" dirty="0"/>
              <a:t>地址如图中所示。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211710"/>
            <a:ext cx="5200000" cy="2000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611560" y="3363838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/>
              <a:t>R1</a:t>
            </a:r>
            <a:r>
              <a:rPr lang="zh-CN" altLang="en-US" dirty="0"/>
              <a:t>和</a:t>
            </a:r>
            <a:r>
              <a:rPr lang="en-US" altLang="zh-CN" dirty="0"/>
              <a:t>R2 </a:t>
            </a:r>
            <a:r>
              <a:rPr lang="zh-CN" altLang="en-US" dirty="0"/>
              <a:t>的路由表结构如下：</a:t>
            </a:r>
          </a:p>
          <a:p>
            <a:r>
              <a:rPr lang="zh-CN" altLang="en-US" dirty="0"/>
              <a:t/>
            </a:r>
            <a:br>
              <a:rPr lang="zh-CN" altLang="en-US" dirty="0"/>
            </a:b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393" y="3723878"/>
            <a:ext cx="4953000" cy="4191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8" name="墨迹 7"/>
              <p14:cNvContentPartPr/>
              <p14:nvPr/>
            </p14:nvContentPartPr>
            <p14:xfrm>
              <a:off x="263160" y="919800"/>
              <a:ext cx="8674560" cy="4164480"/>
            </p14:xfrm>
          </p:contentPart>
        </mc:Choice>
        <mc:Fallback>
          <p:pic>
            <p:nvPicPr>
              <p:cNvPr id="8" name="墨迹 7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56680" y="912600"/>
                <a:ext cx="8691840" cy="4178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97100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323528" y="123478"/>
            <a:ext cx="8229600" cy="15881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800" dirty="0"/>
              <a:t>1</a:t>
            </a:r>
            <a:r>
              <a:rPr lang="zh-CN" altLang="en-US" sz="1800" dirty="0"/>
              <a:t>）将</a:t>
            </a:r>
            <a:r>
              <a:rPr lang="en-US" altLang="zh-CN" sz="1800" dirty="0"/>
              <a:t>IP</a:t>
            </a:r>
            <a:r>
              <a:rPr lang="zh-CN" altLang="en-US" sz="1800" dirty="0"/>
              <a:t>地址空间 </a:t>
            </a:r>
            <a:r>
              <a:rPr lang="en-US" altLang="zh-CN" sz="1800" dirty="0"/>
              <a:t>202.118.1.0/24 </a:t>
            </a:r>
            <a:r>
              <a:rPr lang="zh-CN" altLang="en-US" sz="1800" dirty="0"/>
              <a:t>划分为两个子网，分别分配给局域网</a:t>
            </a:r>
            <a:r>
              <a:rPr lang="en-US" altLang="zh-CN" sz="1800" dirty="0"/>
              <a:t>1</a:t>
            </a:r>
            <a:r>
              <a:rPr lang="zh-CN" altLang="en-US" sz="1800" dirty="0"/>
              <a:t>和局域网</a:t>
            </a:r>
            <a:r>
              <a:rPr lang="en-US" altLang="zh-CN" sz="1800" dirty="0"/>
              <a:t>2</a:t>
            </a:r>
            <a:r>
              <a:rPr lang="zh-CN" altLang="en-US" sz="1800" dirty="0"/>
              <a:t>，每个局域网需分配的</a:t>
            </a:r>
            <a:r>
              <a:rPr lang="en-US" altLang="zh-CN" sz="1800" dirty="0"/>
              <a:t>IP</a:t>
            </a:r>
            <a:r>
              <a:rPr lang="zh-CN" altLang="en-US" sz="1800" dirty="0"/>
              <a:t>地址数不少于</a:t>
            </a:r>
            <a:r>
              <a:rPr lang="en-US" altLang="zh-CN" sz="1800" dirty="0"/>
              <a:t>120</a:t>
            </a:r>
            <a:r>
              <a:rPr lang="zh-CN" altLang="en-US" sz="1800" dirty="0"/>
              <a:t>个。请给出子网划分结果。</a:t>
            </a:r>
          </a:p>
          <a:p>
            <a:r>
              <a:rPr lang="en-US" altLang="zh-CN" sz="1800" dirty="0"/>
              <a:t>2</a:t>
            </a:r>
            <a:r>
              <a:rPr lang="zh-CN" altLang="en-US" sz="1800" dirty="0"/>
              <a:t>）请给出</a:t>
            </a:r>
            <a:r>
              <a:rPr lang="en-US" altLang="zh-CN" sz="1800" dirty="0"/>
              <a:t>R1</a:t>
            </a:r>
            <a:r>
              <a:rPr lang="zh-CN" altLang="en-US" sz="1800" dirty="0"/>
              <a:t>的路由表，使其明确包括到局域网</a:t>
            </a:r>
            <a:r>
              <a:rPr lang="en-US" altLang="zh-CN" sz="1800" dirty="0"/>
              <a:t>1</a:t>
            </a:r>
            <a:r>
              <a:rPr lang="zh-CN" altLang="en-US" sz="1800" dirty="0"/>
              <a:t>的路由、局域网</a:t>
            </a:r>
            <a:r>
              <a:rPr lang="en-US" altLang="zh-CN" sz="1800" dirty="0"/>
              <a:t>2</a:t>
            </a:r>
            <a:r>
              <a:rPr lang="zh-CN" altLang="en-US" sz="1800" dirty="0"/>
              <a:t>的路由、域名服务器的主机路由和互联网的路由。</a:t>
            </a:r>
          </a:p>
          <a:p>
            <a:r>
              <a:rPr lang="en-US" altLang="zh-CN" sz="1800" dirty="0"/>
              <a:t>3</a:t>
            </a:r>
            <a:r>
              <a:rPr lang="zh-CN" altLang="en-US" sz="1800" dirty="0"/>
              <a:t>）请采用路由聚合技术，给出</a:t>
            </a:r>
            <a:r>
              <a:rPr lang="en-US" altLang="zh-CN" sz="1800" dirty="0"/>
              <a:t>R2</a:t>
            </a:r>
            <a:r>
              <a:rPr lang="zh-CN" altLang="en-US" sz="1800" dirty="0"/>
              <a:t>到局域网</a:t>
            </a:r>
            <a:r>
              <a:rPr lang="en-US" altLang="zh-CN" sz="1800" dirty="0"/>
              <a:t>1</a:t>
            </a:r>
            <a:r>
              <a:rPr lang="zh-CN" altLang="en-US" sz="1800" dirty="0"/>
              <a:t>和局域网</a:t>
            </a:r>
            <a:r>
              <a:rPr lang="en-US" altLang="zh-CN" sz="1800" dirty="0"/>
              <a:t>2</a:t>
            </a:r>
            <a:r>
              <a:rPr lang="zh-CN" altLang="en-US" sz="1800" dirty="0"/>
              <a:t>的路由</a:t>
            </a:r>
            <a:r>
              <a:rPr lang="zh-CN" altLang="en-US" sz="1800" dirty="0" smtClean="0"/>
              <a:t>。</a:t>
            </a:r>
            <a:endParaRPr lang="zh-CN" altLang="en-US" sz="18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墨迹 4"/>
              <p14:cNvContentPartPr/>
              <p14:nvPr/>
            </p14:nvContentPartPr>
            <p14:xfrm>
              <a:off x="573120" y="-32760"/>
              <a:ext cx="8273880" cy="3864600"/>
            </p14:xfrm>
          </p:contentPart>
        </mc:Choice>
        <mc:Fallback>
          <p:pic>
            <p:nvPicPr>
              <p:cNvPr id="5" name="墨迹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67000" y="-38880"/>
                <a:ext cx="8282520" cy="3873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9980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/>
              <a:t>在某个使用</a:t>
            </a:r>
            <a:r>
              <a:rPr lang="en-US" altLang="zh-CN" dirty="0"/>
              <a:t>RIP</a:t>
            </a:r>
            <a:r>
              <a:rPr lang="zh-CN" altLang="en-US" dirty="0"/>
              <a:t>的网络中，</a:t>
            </a:r>
            <a:r>
              <a:rPr lang="en-US" altLang="zh-CN" dirty="0"/>
              <a:t>B</a:t>
            </a:r>
            <a:r>
              <a:rPr lang="zh-CN" altLang="en-US" dirty="0"/>
              <a:t>和</a:t>
            </a:r>
            <a:r>
              <a:rPr lang="en-US" altLang="zh-CN" dirty="0"/>
              <a:t>C</a:t>
            </a:r>
            <a:r>
              <a:rPr lang="zh-CN" altLang="en-US" dirty="0"/>
              <a:t>互为相邻路由器，其中表</a:t>
            </a:r>
            <a:r>
              <a:rPr lang="en-US" altLang="zh-CN" dirty="0"/>
              <a:t>1</a:t>
            </a:r>
            <a:r>
              <a:rPr lang="zh-CN" altLang="en-US" dirty="0"/>
              <a:t>为</a:t>
            </a:r>
            <a:r>
              <a:rPr lang="en-US" altLang="zh-CN" dirty="0"/>
              <a:t>B</a:t>
            </a:r>
            <a:r>
              <a:rPr lang="zh-CN" altLang="en-US" dirty="0"/>
              <a:t>的原路由表，表</a:t>
            </a:r>
            <a:r>
              <a:rPr lang="en-US" altLang="zh-CN" dirty="0"/>
              <a:t>2</a:t>
            </a:r>
            <a:r>
              <a:rPr lang="zh-CN" altLang="en-US" dirty="0"/>
              <a:t>为</a:t>
            </a:r>
            <a:r>
              <a:rPr lang="en-US" altLang="zh-CN" dirty="0"/>
              <a:t>C</a:t>
            </a:r>
            <a:r>
              <a:rPr lang="zh-CN" altLang="en-US" dirty="0"/>
              <a:t>广播的距离向量报文</a:t>
            </a:r>
            <a:r>
              <a:rPr lang="en-US" altLang="zh-CN" dirty="0"/>
              <a:t>&lt;</a:t>
            </a:r>
            <a:r>
              <a:rPr lang="zh-CN" altLang="en-US" dirty="0"/>
              <a:t>目的网络，距离</a:t>
            </a:r>
            <a:r>
              <a:rPr lang="en-US" altLang="zh-CN" dirty="0"/>
              <a:t>&gt;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en-US" altLang="zh-CN" dirty="0"/>
              <a:t>1</a:t>
            </a:r>
            <a:r>
              <a:rPr lang="zh-CN" altLang="en-US" dirty="0"/>
              <a:t>）试求路由器</a:t>
            </a:r>
            <a:r>
              <a:rPr lang="en-US" altLang="zh-CN" dirty="0"/>
              <a:t>B</a:t>
            </a:r>
            <a:r>
              <a:rPr lang="zh-CN" altLang="en-US" dirty="0"/>
              <a:t>更新后的路由表并说明主要步骤。</a:t>
            </a:r>
          </a:p>
          <a:p>
            <a:r>
              <a:rPr lang="en-US" altLang="zh-CN" dirty="0"/>
              <a:t>2</a:t>
            </a:r>
            <a:r>
              <a:rPr lang="zh-CN" altLang="en-US" dirty="0"/>
              <a:t>）当路由器</a:t>
            </a:r>
            <a:r>
              <a:rPr lang="en-US" altLang="zh-CN" dirty="0"/>
              <a:t>B</a:t>
            </a:r>
            <a:r>
              <a:rPr lang="zh-CN" altLang="en-US" dirty="0"/>
              <a:t>收到发往网络</a:t>
            </a:r>
            <a:r>
              <a:rPr lang="en-US" altLang="zh-CN" dirty="0"/>
              <a:t>N2</a:t>
            </a:r>
            <a:r>
              <a:rPr lang="zh-CN" altLang="en-US" dirty="0"/>
              <a:t>的</a:t>
            </a:r>
            <a:r>
              <a:rPr lang="en-US" altLang="zh-CN" dirty="0"/>
              <a:t>IP</a:t>
            </a:r>
            <a:r>
              <a:rPr lang="zh-CN" altLang="en-US" dirty="0"/>
              <a:t>分组时，应该做何处理？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81430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7" y="915566"/>
            <a:ext cx="3708919" cy="1656184"/>
          </a:xfr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048" y="915566"/>
            <a:ext cx="2803780" cy="172819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475656" y="2643758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表</a:t>
            </a:r>
            <a:r>
              <a:rPr lang="en-US" altLang="zh-CN" dirty="0" smtClean="0"/>
              <a:t>1</a:t>
            </a:r>
            <a:endParaRPr lang="zh-CN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868144" y="2643758"/>
            <a:ext cx="11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表</a:t>
            </a:r>
            <a:r>
              <a:rPr lang="en-US" altLang="zh-CN" dirty="0" smtClean="0"/>
              <a:t>2</a:t>
            </a:r>
            <a:endParaRPr lang="zh-CN" alt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8" name="墨迹 7"/>
              <p14:cNvContentPartPr/>
              <p14:nvPr/>
            </p14:nvContentPartPr>
            <p14:xfrm>
              <a:off x="255240" y="74160"/>
              <a:ext cx="8286840" cy="5020200"/>
            </p14:xfrm>
          </p:contentPart>
        </mc:Choice>
        <mc:Fallback>
          <p:pic>
            <p:nvPicPr>
              <p:cNvPr id="8" name="墨迹 7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44440" y="65880"/>
                <a:ext cx="8300520" cy="5033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37486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第一章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/>
              <a:t>与电路交换相比，以下哪一条不是分组交换的特点？</a:t>
            </a:r>
          </a:p>
          <a:p>
            <a:pPr latinLnBrk="1"/>
            <a:r>
              <a:rPr lang="en-US" altLang="zh-CN" dirty="0" smtClean="0"/>
              <a:t>A</a:t>
            </a:r>
            <a:r>
              <a:rPr lang="zh-CN" altLang="en-US" dirty="0"/>
              <a:t>、没有建立连接和释放连接的步骤</a:t>
            </a:r>
          </a:p>
          <a:p>
            <a:pPr latinLnBrk="1"/>
            <a:r>
              <a:rPr lang="en-US" altLang="zh-CN" dirty="0"/>
              <a:t>B</a:t>
            </a:r>
            <a:r>
              <a:rPr lang="zh-CN" altLang="en-US" dirty="0"/>
              <a:t>、每一个分组独立寻找路径</a:t>
            </a:r>
          </a:p>
          <a:p>
            <a:pPr latinLnBrk="1"/>
            <a:r>
              <a:rPr lang="en-US" altLang="zh-CN" dirty="0"/>
              <a:t>C</a:t>
            </a:r>
            <a:r>
              <a:rPr lang="zh-CN" altLang="en-US" dirty="0"/>
              <a:t>、每一个分组都有额外的开销</a:t>
            </a:r>
          </a:p>
          <a:p>
            <a:pPr latinLnBrk="1"/>
            <a:r>
              <a:rPr lang="en-US" altLang="zh-CN" dirty="0"/>
              <a:t>D</a:t>
            </a:r>
            <a:r>
              <a:rPr lang="zh-CN" altLang="en-US" dirty="0"/>
              <a:t>、降低了通信链路的利用率</a:t>
            </a:r>
          </a:p>
          <a:p>
            <a:endParaRPr lang="zh-CN" alt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墨迹 3"/>
              <p14:cNvContentPartPr/>
              <p14:nvPr/>
            </p14:nvContentPartPr>
            <p14:xfrm>
              <a:off x="1913040" y="126720"/>
              <a:ext cx="6531120" cy="4254480"/>
            </p14:xfrm>
          </p:contentPart>
        </mc:Choice>
        <mc:Fallback>
          <p:pic>
            <p:nvPicPr>
              <p:cNvPr id="4" name="墨迹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06200" y="119880"/>
                <a:ext cx="6543720" cy="4263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79315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第五章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10000"/>
              </a:lnSpc>
            </a:pPr>
            <a:r>
              <a:rPr lang="zh-CN" altLang="en-US" dirty="0"/>
              <a:t>主机甲和乙建立了</a:t>
            </a:r>
            <a:r>
              <a:rPr lang="en-US" altLang="zh-CN" dirty="0"/>
              <a:t>TCP</a:t>
            </a:r>
            <a:r>
              <a:rPr lang="zh-CN" altLang="en-US" dirty="0"/>
              <a:t>连接，甲始终以</a:t>
            </a:r>
            <a:r>
              <a:rPr lang="en-US" altLang="zh-CN" dirty="0"/>
              <a:t>MSS=1KB</a:t>
            </a:r>
            <a:r>
              <a:rPr lang="zh-CN" altLang="en-US" dirty="0"/>
              <a:t>大小的段发送数据，并一直有数据发送；乙每收到一个数据段都会发出一个接收窗口为</a:t>
            </a:r>
            <a:r>
              <a:rPr lang="en-US" altLang="zh-CN" dirty="0"/>
              <a:t>12KB</a:t>
            </a:r>
            <a:r>
              <a:rPr lang="zh-CN" altLang="en-US" dirty="0"/>
              <a:t>的确认段。若甲在</a:t>
            </a:r>
            <a:r>
              <a:rPr lang="en-US" altLang="zh-CN" dirty="0"/>
              <a:t>t</a:t>
            </a:r>
            <a:r>
              <a:rPr lang="zh-CN" altLang="en-US" dirty="0"/>
              <a:t>时刻发生超时的时候拥塞窗口为</a:t>
            </a:r>
            <a:r>
              <a:rPr lang="en-US" altLang="zh-CN" dirty="0"/>
              <a:t>16KB</a:t>
            </a:r>
            <a:r>
              <a:rPr lang="zh-CN" altLang="en-US" dirty="0"/>
              <a:t>，则从</a:t>
            </a:r>
            <a:r>
              <a:rPr lang="en-US" altLang="zh-CN" dirty="0"/>
              <a:t>t</a:t>
            </a:r>
            <a:r>
              <a:rPr lang="zh-CN" altLang="en-US" dirty="0"/>
              <a:t>时刻起，不再发生超时的情况下，经过</a:t>
            </a:r>
            <a:r>
              <a:rPr lang="en-US" altLang="zh-CN" dirty="0"/>
              <a:t>10</a:t>
            </a:r>
            <a:r>
              <a:rPr lang="zh-CN" altLang="en-US" dirty="0"/>
              <a:t>个</a:t>
            </a:r>
            <a:r>
              <a:rPr lang="en-US" altLang="zh-CN" dirty="0"/>
              <a:t>RTT</a:t>
            </a:r>
            <a:r>
              <a:rPr lang="zh-CN" altLang="en-US" dirty="0"/>
              <a:t>后，甲的发送窗口是（）。</a:t>
            </a:r>
            <a:endParaRPr lang="zh-CN" alt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墨迹 3"/>
              <p14:cNvContentPartPr/>
              <p14:nvPr/>
            </p14:nvContentPartPr>
            <p14:xfrm>
              <a:off x="185400" y="-89640"/>
              <a:ext cx="8892360" cy="5030280"/>
            </p14:xfrm>
          </p:contentPart>
        </mc:Choice>
        <mc:Fallback>
          <p:pic>
            <p:nvPicPr>
              <p:cNvPr id="4" name="墨迹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6040" y="-98280"/>
                <a:ext cx="8909640" cy="5050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24455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>
              <a:lnSpc>
                <a:spcPct val="110000"/>
              </a:lnSpc>
            </a:pPr>
            <a:r>
              <a:rPr lang="zh-CN" altLang="en-US" dirty="0"/>
              <a:t>主机甲与主机乙之间建立一个</a:t>
            </a:r>
            <a:r>
              <a:rPr lang="en-US" altLang="zh-CN" dirty="0"/>
              <a:t>TCP</a:t>
            </a:r>
            <a:r>
              <a:rPr lang="zh-CN" altLang="en-US" dirty="0"/>
              <a:t>连接之后，主机甲向主机乙发送了两个连续的</a:t>
            </a:r>
            <a:r>
              <a:rPr lang="en-US" altLang="zh-CN" dirty="0"/>
              <a:t>TCP</a:t>
            </a:r>
            <a:r>
              <a:rPr lang="zh-CN" altLang="en-US" dirty="0"/>
              <a:t>报文段，分别含</a:t>
            </a:r>
            <a:r>
              <a:rPr lang="en-US" altLang="zh-CN" dirty="0"/>
              <a:t>300B</a:t>
            </a:r>
            <a:r>
              <a:rPr lang="zh-CN" altLang="en-US" dirty="0"/>
              <a:t>和</a:t>
            </a:r>
            <a:r>
              <a:rPr lang="en-US" altLang="zh-CN" dirty="0"/>
              <a:t>500B</a:t>
            </a:r>
            <a:r>
              <a:rPr lang="zh-CN" altLang="en-US" dirty="0"/>
              <a:t>的有效载荷，第一个报文段的序列号为</a:t>
            </a:r>
            <a:r>
              <a:rPr lang="en-US" altLang="zh-CN" dirty="0"/>
              <a:t>200</a:t>
            </a:r>
            <a:r>
              <a:rPr lang="zh-CN" altLang="en-US" dirty="0"/>
              <a:t>，主机乙未收到第一个报文段，只收到了第二个报文段，那么在收到第二个报文段之后发送给主机甲的确认序列号是（）。</a:t>
            </a:r>
            <a:endParaRPr lang="zh-CN" alt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墨迹 3"/>
              <p14:cNvContentPartPr/>
              <p14:nvPr/>
            </p14:nvContentPartPr>
            <p14:xfrm>
              <a:off x="2745000" y="3228480"/>
              <a:ext cx="5650200" cy="1796760"/>
            </p14:xfrm>
          </p:contentPart>
        </mc:Choice>
        <mc:Fallback>
          <p:pic>
            <p:nvPicPr>
              <p:cNvPr id="4" name="墨迹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739600" y="3221640"/>
                <a:ext cx="5665320" cy="1806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82176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10000"/>
              </a:lnSpc>
            </a:pPr>
            <a:r>
              <a:rPr lang="zh-CN" altLang="en-US" dirty="0"/>
              <a:t>主机甲和主机乙之间已建立一个</a:t>
            </a:r>
            <a:r>
              <a:rPr lang="en-US" altLang="zh-CN" dirty="0"/>
              <a:t>TCP</a:t>
            </a:r>
            <a:r>
              <a:rPr lang="zh-CN" altLang="en-US" dirty="0"/>
              <a:t>连接，</a:t>
            </a:r>
            <a:r>
              <a:rPr lang="en-US" altLang="zh-CN" dirty="0"/>
              <a:t>TCP</a:t>
            </a:r>
            <a:r>
              <a:rPr lang="zh-CN" altLang="en-US" dirty="0"/>
              <a:t>最大段长为</a:t>
            </a:r>
            <a:r>
              <a:rPr lang="en-US" altLang="zh-CN" dirty="0"/>
              <a:t>1000B</a:t>
            </a:r>
            <a:r>
              <a:rPr lang="zh-CN" altLang="en-US" dirty="0"/>
              <a:t>。若主机甲的当前拥塞窗口为</a:t>
            </a:r>
            <a:r>
              <a:rPr lang="en-US" altLang="zh-CN" dirty="0"/>
              <a:t>4000B</a:t>
            </a:r>
            <a:r>
              <a:rPr lang="zh-CN" altLang="en-US" dirty="0"/>
              <a:t>，在主机甲向主机乙连续发送两个最大段之后，成功收到主机乙发送的第一个段的确认段，确认段中通告的接收窗口大小为</a:t>
            </a:r>
            <a:r>
              <a:rPr lang="en-US" altLang="zh-CN" dirty="0"/>
              <a:t>1000B</a:t>
            </a:r>
            <a:r>
              <a:rPr lang="zh-CN" altLang="en-US" dirty="0"/>
              <a:t>，则此时主机甲还可以向主机乙发送的最大字节数是（）。</a:t>
            </a:r>
            <a:endParaRPr lang="zh-CN" alt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墨迹 3"/>
              <p14:cNvContentPartPr/>
              <p14:nvPr/>
            </p14:nvContentPartPr>
            <p14:xfrm>
              <a:off x="918000" y="15120"/>
              <a:ext cx="8097840" cy="4761720"/>
            </p14:xfrm>
          </p:contentPart>
        </mc:Choice>
        <mc:Fallback>
          <p:pic>
            <p:nvPicPr>
              <p:cNvPr id="4" name="墨迹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11880" y="9360"/>
                <a:ext cx="8107560" cy="4777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65740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zh-CN" altLang="en-US" dirty="0"/>
              <a:t>主机甲向主机乙发送一个（</a:t>
            </a:r>
            <a:r>
              <a:rPr lang="en-US" altLang="zh-CN" dirty="0"/>
              <a:t>SYN=1</a:t>
            </a:r>
            <a:r>
              <a:rPr lang="zh-CN" altLang="en-US" dirty="0"/>
              <a:t>，</a:t>
            </a:r>
            <a:r>
              <a:rPr lang="en-US" altLang="zh-CN" dirty="0" err="1"/>
              <a:t>seq</a:t>
            </a:r>
            <a:r>
              <a:rPr lang="en-US" altLang="zh-CN" dirty="0"/>
              <a:t>=1000</a:t>
            </a:r>
            <a:r>
              <a:rPr lang="zh-CN" altLang="en-US" dirty="0"/>
              <a:t>）的</a:t>
            </a:r>
            <a:r>
              <a:rPr lang="en-US" altLang="zh-CN" dirty="0"/>
              <a:t>TCP</a:t>
            </a:r>
            <a:r>
              <a:rPr lang="zh-CN" altLang="en-US" dirty="0"/>
              <a:t>段，期望与主机乙建立</a:t>
            </a:r>
            <a:r>
              <a:rPr lang="en-US" altLang="zh-CN" dirty="0"/>
              <a:t>TCP</a:t>
            </a:r>
            <a:r>
              <a:rPr lang="zh-CN" altLang="en-US" dirty="0"/>
              <a:t>连接，若主机乙接受该连接请求，则主机乙向主机甲发送的正确的</a:t>
            </a:r>
            <a:r>
              <a:rPr lang="en-US" altLang="zh-CN" dirty="0"/>
              <a:t>TCP</a:t>
            </a:r>
            <a:r>
              <a:rPr lang="zh-CN" altLang="en-US" dirty="0"/>
              <a:t>段可能是（）</a:t>
            </a:r>
            <a:r>
              <a:rPr lang="zh-CN" altLang="en-US" dirty="0" smtClean="0"/>
              <a:t>。</a:t>
            </a:r>
            <a:endParaRPr lang="zh-CN" altLang="en-US" dirty="0"/>
          </a:p>
          <a:p>
            <a:pPr latinLnBrk="1">
              <a:lnSpc>
                <a:spcPct val="120000"/>
              </a:lnSpc>
            </a:pPr>
            <a:r>
              <a:rPr lang="en-US" altLang="zh-CN" dirty="0"/>
              <a:t>A</a:t>
            </a:r>
            <a:r>
              <a:rPr lang="zh-CN" altLang="en-US" dirty="0"/>
              <a:t>、</a:t>
            </a:r>
            <a:r>
              <a:rPr lang="en-US" altLang="zh-CN" dirty="0"/>
              <a:t>SYN=0, ACK=0, </a:t>
            </a:r>
            <a:r>
              <a:rPr lang="en-US" altLang="zh-CN" dirty="0" err="1"/>
              <a:t>seq</a:t>
            </a:r>
            <a:r>
              <a:rPr lang="en-US" altLang="zh-CN" dirty="0"/>
              <a:t>=1001, </a:t>
            </a:r>
            <a:r>
              <a:rPr lang="en-US" altLang="zh-CN" dirty="0" err="1"/>
              <a:t>ack</a:t>
            </a:r>
            <a:r>
              <a:rPr lang="en-US" altLang="zh-CN" dirty="0"/>
              <a:t>=1001</a:t>
            </a:r>
          </a:p>
          <a:p>
            <a:pPr latinLnBrk="1">
              <a:lnSpc>
                <a:spcPct val="120000"/>
              </a:lnSpc>
            </a:pPr>
            <a:r>
              <a:rPr lang="en-US" altLang="zh-CN" dirty="0"/>
              <a:t>B</a:t>
            </a:r>
            <a:r>
              <a:rPr lang="zh-CN" altLang="en-US" dirty="0"/>
              <a:t>、</a:t>
            </a:r>
            <a:r>
              <a:rPr lang="en-US" altLang="zh-CN" dirty="0"/>
              <a:t>SYN=1, ACK=1, </a:t>
            </a:r>
            <a:r>
              <a:rPr lang="en-US" altLang="zh-CN" dirty="0" err="1"/>
              <a:t>seq</a:t>
            </a:r>
            <a:r>
              <a:rPr lang="en-US" altLang="zh-CN" dirty="0"/>
              <a:t>=1000, </a:t>
            </a:r>
            <a:r>
              <a:rPr lang="en-US" altLang="zh-CN" dirty="0" err="1"/>
              <a:t>ack</a:t>
            </a:r>
            <a:r>
              <a:rPr lang="en-US" altLang="zh-CN" dirty="0"/>
              <a:t>=1000</a:t>
            </a:r>
          </a:p>
          <a:p>
            <a:pPr latinLnBrk="1">
              <a:lnSpc>
                <a:spcPct val="120000"/>
              </a:lnSpc>
            </a:pPr>
            <a:r>
              <a:rPr lang="en-US" altLang="zh-CN" dirty="0"/>
              <a:t>C</a:t>
            </a:r>
            <a:r>
              <a:rPr lang="zh-CN" altLang="en-US" dirty="0"/>
              <a:t>、</a:t>
            </a:r>
            <a:r>
              <a:rPr lang="en-US" altLang="zh-CN" dirty="0"/>
              <a:t>SYN=1, ACK=1, </a:t>
            </a:r>
            <a:r>
              <a:rPr lang="en-US" altLang="zh-CN" dirty="0" err="1"/>
              <a:t>seq</a:t>
            </a:r>
            <a:r>
              <a:rPr lang="en-US" altLang="zh-CN" dirty="0"/>
              <a:t>=1001, </a:t>
            </a:r>
            <a:r>
              <a:rPr lang="en-US" altLang="zh-CN" dirty="0" err="1"/>
              <a:t>ack</a:t>
            </a:r>
            <a:r>
              <a:rPr lang="en-US" altLang="zh-CN" dirty="0"/>
              <a:t>=1001</a:t>
            </a:r>
          </a:p>
          <a:p>
            <a:pPr latinLnBrk="1">
              <a:lnSpc>
                <a:spcPct val="120000"/>
              </a:lnSpc>
            </a:pPr>
            <a:r>
              <a:rPr lang="en-US" altLang="zh-CN" dirty="0"/>
              <a:t>D</a:t>
            </a:r>
            <a:r>
              <a:rPr lang="zh-CN" altLang="en-US" dirty="0"/>
              <a:t>、</a:t>
            </a:r>
            <a:r>
              <a:rPr lang="en-US" altLang="zh-CN" dirty="0"/>
              <a:t>SYN=0, ACK=0, </a:t>
            </a:r>
            <a:r>
              <a:rPr lang="en-US" altLang="zh-CN" dirty="0" err="1"/>
              <a:t>seq</a:t>
            </a:r>
            <a:r>
              <a:rPr lang="en-US" altLang="zh-CN" dirty="0"/>
              <a:t>=1000, </a:t>
            </a:r>
            <a:r>
              <a:rPr lang="en-US" altLang="zh-CN" dirty="0" err="1" smtClean="0"/>
              <a:t>ack</a:t>
            </a:r>
            <a:r>
              <a:rPr lang="en-US" altLang="zh-CN" dirty="0" smtClean="0"/>
              <a:t>=1000</a:t>
            </a:r>
            <a:endParaRPr lang="en-US" altLang="zh-CN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墨迹 3"/>
              <p14:cNvContentPartPr/>
              <p14:nvPr/>
            </p14:nvContentPartPr>
            <p14:xfrm>
              <a:off x="613800" y="-16920"/>
              <a:ext cx="7822080" cy="3933360"/>
            </p14:xfrm>
          </p:contentPart>
        </mc:Choice>
        <mc:Fallback>
          <p:pic>
            <p:nvPicPr>
              <p:cNvPr id="4" name="墨迹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06960" y="-21240"/>
                <a:ext cx="7839360" cy="3945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49279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89" name="Picture 1" descr="C:\Users\Administrator.WIN-RT9I7AR08NP\AppData\Roaming\Tencent\Users\729276299\QQ\WinTemp\RichOle\]E}NY[@~Y}{`FY$X}K3I`_P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4" y="195486"/>
            <a:ext cx="8390827" cy="4536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4361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/>
              <a:t>协议是指在（）之间进行通信的规则或约定。</a:t>
            </a:r>
          </a:p>
          <a:p>
            <a:pPr latinLnBrk="1"/>
            <a:r>
              <a:rPr lang="en-US" altLang="zh-CN" dirty="0" smtClean="0"/>
              <a:t>A</a:t>
            </a:r>
            <a:r>
              <a:rPr lang="zh-CN" altLang="en-US" dirty="0"/>
              <a:t>、同一个节点的上下层</a:t>
            </a:r>
          </a:p>
          <a:p>
            <a:pPr latinLnBrk="1"/>
            <a:r>
              <a:rPr lang="en-US" altLang="zh-CN" dirty="0"/>
              <a:t>B</a:t>
            </a:r>
            <a:r>
              <a:rPr lang="zh-CN" altLang="en-US" dirty="0"/>
              <a:t>、不同节点</a:t>
            </a:r>
          </a:p>
          <a:p>
            <a:pPr latinLnBrk="1"/>
            <a:r>
              <a:rPr lang="en-US" altLang="zh-CN" dirty="0"/>
              <a:t>C</a:t>
            </a:r>
            <a:r>
              <a:rPr lang="zh-CN" altLang="en-US" dirty="0"/>
              <a:t>、相邻实体</a:t>
            </a:r>
          </a:p>
          <a:p>
            <a:pPr latinLnBrk="1"/>
            <a:r>
              <a:rPr lang="en-US" altLang="zh-CN" dirty="0"/>
              <a:t>D</a:t>
            </a:r>
            <a:r>
              <a:rPr lang="zh-CN" altLang="en-US" dirty="0"/>
              <a:t>、不同节点的对等实体</a:t>
            </a:r>
          </a:p>
          <a:p>
            <a:pPr marL="0" indent="0">
              <a:buNone/>
            </a:pPr>
            <a:endParaRPr lang="zh-CN" alt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墨迹 3"/>
              <p14:cNvContentPartPr/>
              <p14:nvPr/>
            </p14:nvContentPartPr>
            <p14:xfrm>
              <a:off x="5505480" y="2088000"/>
              <a:ext cx="3159000" cy="1838520"/>
            </p14:xfrm>
          </p:contentPart>
        </mc:Choice>
        <mc:Fallback>
          <p:pic>
            <p:nvPicPr>
              <p:cNvPr id="4" name="墨迹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499000" y="2084040"/>
                <a:ext cx="3173040" cy="1847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33399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CN" altLang="en-US" dirty="0"/>
              <a:t>在</a:t>
            </a:r>
            <a:r>
              <a:rPr lang="en-US" altLang="zh-CN" dirty="0"/>
              <a:t>OSI</a:t>
            </a:r>
            <a:r>
              <a:rPr lang="zh-CN" altLang="en-US" dirty="0"/>
              <a:t>参考模型中，第</a:t>
            </a:r>
            <a:r>
              <a:rPr lang="en-US" altLang="zh-CN" dirty="0"/>
              <a:t>n</a:t>
            </a:r>
            <a:r>
              <a:rPr lang="zh-CN" altLang="en-US" dirty="0"/>
              <a:t>层与它之上的第</a:t>
            </a:r>
            <a:r>
              <a:rPr lang="en-US" altLang="zh-CN" dirty="0"/>
              <a:t>n+1</a:t>
            </a:r>
            <a:r>
              <a:rPr lang="zh-CN" altLang="en-US" dirty="0"/>
              <a:t>层的关系是</a:t>
            </a:r>
          </a:p>
          <a:p>
            <a:pPr latinLnBrk="1"/>
            <a:r>
              <a:rPr lang="en-US" altLang="zh-CN" dirty="0" smtClean="0"/>
              <a:t>A</a:t>
            </a:r>
            <a:r>
              <a:rPr lang="zh-CN" altLang="en-US" dirty="0"/>
              <a:t>、第</a:t>
            </a:r>
            <a:r>
              <a:rPr lang="en-US" altLang="zh-CN" dirty="0"/>
              <a:t>n</a:t>
            </a:r>
            <a:r>
              <a:rPr lang="zh-CN" altLang="en-US" dirty="0"/>
              <a:t>层为第</a:t>
            </a:r>
            <a:r>
              <a:rPr lang="en-US" altLang="zh-CN" dirty="0"/>
              <a:t>n+1</a:t>
            </a:r>
            <a:r>
              <a:rPr lang="zh-CN" altLang="en-US" dirty="0"/>
              <a:t>层提供服务</a:t>
            </a:r>
          </a:p>
          <a:p>
            <a:pPr latinLnBrk="1"/>
            <a:r>
              <a:rPr lang="en-US" altLang="zh-CN" dirty="0"/>
              <a:t>B</a:t>
            </a:r>
            <a:r>
              <a:rPr lang="zh-CN" altLang="en-US" dirty="0"/>
              <a:t>、第</a:t>
            </a:r>
            <a:r>
              <a:rPr lang="en-US" altLang="zh-CN" dirty="0"/>
              <a:t>n+1</a:t>
            </a:r>
            <a:r>
              <a:rPr lang="zh-CN" altLang="en-US" dirty="0"/>
              <a:t>层为从第</a:t>
            </a:r>
            <a:r>
              <a:rPr lang="en-US" altLang="zh-CN" dirty="0"/>
              <a:t>n</a:t>
            </a:r>
            <a:r>
              <a:rPr lang="zh-CN" altLang="en-US" dirty="0"/>
              <a:t>层接收的报文添加一个报头</a:t>
            </a:r>
          </a:p>
          <a:p>
            <a:pPr latinLnBrk="1"/>
            <a:r>
              <a:rPr lang="en-US" altLang="zh-CN" dirty="0"/>
              <a:t>C</a:t>
            </a:r>
            <a:r>
              <a:rPr lang="zh-CN" altLang="en-US" dirty="0"/>
              <a:t>、第</a:t>
            </a:r>
            <a:r>
              <a:rPr lang="en-US" altLang="zh-CN" dirty="0"/>
              <a:t>n</a:t>
            </a:r>
            <a:r>
              <a:rPr lang="zh-CN" altLang="en-US" dirty="0"/>
              <a:t>层使用第</a:t>
            </a:r>
            <a:r>
              <a:rPr lang="en-US" altLang="zh-CN" dirty="0"/>
              <a:t>n+1</a:t>
            </a:r>
            <a:r>
              <a:rPr lang="zh-CN" altLang="en-US" dirty="0"/>
              <a:t>层提供的服务</a:t>
            </a:r>
          </a:p>
          <a:p>
            <a:pPr latinLnBrk="1"/>
            <a:r>
              <a:rPr lang="en-US" altLang="zh-CN" dirty="0"/>
              <a:t>D</a:t>
            </a:r>
            <a:r>
              <a:rPr lang="zh-CN" altLang="en-US" dirty="0"/>
              <a:t>、第</a:t>
            </a:r>
            <a:r>
              <a:rPr lang="en-US" altLang="zh-CN" dirty="0"/>
              <a:t>n</a:t>
            </a:r>
            <a:r>
              <a:rPr lang="zh-CN" altLang="en-US" dirty="0"/>
              <a:t>层与第</a:t>
            </a:r>
            <a:r>
              <a:rPr lang="en-US" altLang="zh-CN" dirty="0"/>
              <a:t>n+1</a:t>
            </a:r>
            <a:r>
              <a:rPr lang="zh-CN" altLang="en-US" dirty="0"/>
              <a:t>层相互没有</a:t>
            </a:r>
            <a:r>
              <a:rPr lang="zh-CN" altLang="en-US" dirty="0" smtClean="0"/>
              <a:t>影响</a:t>
            </a:r>
            <a:endParaRPr lang="zh-CN" alt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墨迹 3"/>
              <p14:cNvContentPartPr/>
              <p14:nvPr/>
            </p14:nvContentPartPr>
            <p14:xfrm>
              <a:off x="2390760" y="-48600"/>
              <a:ext cx="5297040" cy="4621680"/>
            </p14:xfrm>
          </p:contentPart>
        </mc:Choice>
        <mc:Fallback>
          <p:pic>
            <p:nvPicPr>
              <p:cNvPr id="4" name="墨迹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85360" y="-56160"/>
                <a:ext cx="5307480" cy="4631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01448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考虑一个最大距离为</a:t>
            </a:r>
            <a:r>
              <a:rPr lang="en-US" altLang="zh-CN" dirty="0"/>
              <a:t>2km</a:t>
            </a:r>
            <a:r>
              <a:rPr lang="zh-CN" altLang="en-US" dirty="0"/>
              <a:t>的局域网，当带宽等于多大时，传播时延（传播速率为 </a:t>
            </a:r>
            <a:r>
              <a:rPr lang="en-US" altLang="zh-CN" dirty="0"/>
              <a:t>2x10^8 m/s</a:t>
            </a:r>
            <a:r>
              <a:rPr lang="zh-CN" altLang="en-US" dirty="0"/>
              <a:t>）等于</a:t>
            </a:r>
            <a:r>
              <a:rPr lang="en-US" altLang="zh-CN" dirty="0"/>
              <a:t>100B</a:t>
            </a:r>
            <a:r>
              <a:rPr lang="zh-CN" altLang="en-US" dirty="0"/>
              <a:t>分组的发送时延？对于</a:t>
            </a:r>
            <a:r>
              <a:rPr lang="en-US" altLang="zh-CN" dirty="0"/>
              <a:t>512B</a:t>
            </a:r>
            <a:r>
              <a:rPr lang="zh-CN" altLang="en-US" dirty="0"/>
              <a:t>分组结果又如何？</a:t>
            </a:r>
            <a:endParaRPr lang="zh-CN" alt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墨迹 3"/>
              <p14:cNvContentPartPr/>
              <p14:nvPr/>
            </p14:nvContentPartPr>
            <p14:xfrm>
              <a:off x="339840" y="-9720"/>
              <a:ext cx="8655840" cy="4624560"/>
            </p14:xfrm>
          </p:contentPart>
        </mc:Choice>
        <mc:Fallback>
          <p:pic>
            <p:nvPicPr>
              <p:cNvPr id="4" name="墨迹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33720" y="-16560"/>
                <a:ext cx="8668080" cy="4641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01094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zh-CN" altLang="en-US" dirty="0"/>
              <a:t>在下列情况下，计算传送</a:t>
            </a:r>
            <a:r>
              <a:rPr lang="en-US" altLang="zh-CN" dirty="0"/>
              <a:t>1000KB</a:t>
            </a:r>
            <a:r>
              <a:rPr lang="zh-CN" altLang="en-US" dirty="0"/>
              <a:t>文件所需要的总时间，即从开始传送时起直到文件的最后一个比特到达目的地为止的时间。假定往返时间</a:t>
            </a:r>
            <a:r>
              <a:rPr lang="en-US" altLang="zh-CN" dirty="0"/>
              <a:t>RTT</a:t>
            </a:r>
            <a:r>
              <a:rPr lang="zh-CN" altLang="en-US" dirty="0"/>
              <a:t>为</a:t>
            </a:r>
            <a:r>
              <a:rPr lang="en-US" altLang="zh-CN" dirty="0"/>
              <a:t>100ms</a:t>
            </a:r>
            <a:r>
              <a:rPr lang="zh-CN" altLang="en-US" dirty="0"/>
              <a:t>，一个分组是</a:t>
            </a:r>
            <a:r>
              <a:rPr lang="en-US" altLang="zh-CN" dirty="0"/>
              <a:t>1KB</a:t>
            </a:r>
            <a:r>
              <a:rPr lang="zh-CN" altLang="en-US" dirty="0"/>
              <a:t>（即</a:t>
            </a:r>
            <a:r>
              <a:rPr lang="en-US" altLang="zh-CN" dirty="0"/>
              <a:t>1024B</a:t>
            </a:r>
            <a:r>
              <a:rPr lang="zh-CN" altLang="en-US" dirty="0"/>
              <a:t>）的数据，在开始传送整个文件数据之前进行的握手过程需要</a:t>
            </a:r>
            <a:r>
              <a:rPr lang="en-US" altLang="zh-CN" dirty="0"/>
              <a:t>2RTT</a:t>
            </a:r>
            <a:r>
              <a:rPr lang="zh-CN" altLang="en-US" dirty="0"/>
              <a:t>的时间。</a:t>
            </a:r>
          </a:p>
          <a:p>
            <a:pPr>
              <a:lnSpc>
                <a:spcPct val="120000"/>
              </a:lnSpc>
            </a:pPr>
            <a:r>
              <a:rPr lang="zh-CN" altLang="en-US" dirty="0"/>
              <a:t>（</a:t>
            </a:r>
            <a:r>
              <a:rPr lang="en-US" altLang="zh-CN" dirty="0"/>
              <a:t>1</a:t>
            </a:r>
            <a:r>
              <a:rPr lang="zh-CN" altLang="en-US" dirty="0"/>
              <a:t>）带宽是</a:t>
            </a:r>
            <a:r>
              <a:rPr lang="en-US" altLang="zh-CN" dirty="0"/>
              <a:t>1.5Mb/s</a:t>
            </a:r>
            <a:r>
              <a:rPr lang="zh-CN" altLang="en-US" dirty="0"/>
              <a:t>，数据分组可连续发送。</a:t>
            </a:r>
          </a:p>
          <a:p>
            <a:pPr>
              <a:lnSpc>
                <a:spcPct val="120000"/>
              </a:lnSpc>
            </a:pPr>
            <a:r>
              <a:rPr lang="zh-CN" altLang="en-US" dirty="0"/>
              <a:t>（</a:t>
            </a:r>
            <a:r>
              <a:rPr lang="en-US" altLang="zh-CN" dirty="0"/>
              <a:t>2</a:t>
            </a:r>
            <a:r>
              <a:rPr lang="zh-CN" altLang="en-US" dirty="0"/>
              <a:t>）带宽是</a:t>
            </a:r>
            <a:r>
              <a:rPr lang="en-US" altLang="zh-CN" dirty="0"/>
              <a:t>1.5Mb/s</a:t>
            </a:r>
            <a:r>
              <a:rPr lang="zh-CN" altLang="en-US" dirty="0"/>
              <a:t>，但在发送完每个数据分组后，必须等待一个</a:t>
            </a:r>
            <a:r>
              <a:rPr lang="en-US" altLang="zh-CN" dirty="0"/>
              <a:t>RTT</a:t>
            </a:r>
            <a:r>
              <a:rPr lang="zh-CN" altLang="en-US" dirty="0"/>
              <a:t>（等待来自接收方的确认）才能发送下一个数据分组</a:t>
            </a:r>
            <a:r>
              <a:rPr lang="zh-CN" altLang="en-US" dirty="0" smtClean="0"/>
              <a:t>。</a:t>
            </a:r>
            <a:endParaRPr lang="zh-CN" alt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墨迹 3"/>
              <p14:cNvContentPartPr/>
              <p14:nvPr/>
            </p14:nvContentPartPr>
            <p14:xfrm>
              <a:off x="229320" y="32760"/>
              <a:ext cx="8639280" cy="5101200"/>
            </p14:xfrm>
          </p:contentPart>
        </mc:Choice>
        <mc:Fallback>
          <p:pic>
            <p:nvPicPr>
              <p:cNvPr id="4" name="墨迹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5000" y="28080"/>
                <a:ext cx="8654040" cy="5108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9075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第二章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已知某信道的数据传输速率为</a:t>
            </a:r>
            <a:r>
              <a:rPr lang="en-US" altLang="zh-CN" dirty="0"/>
              <a:t>64kb/s</a:t>
            </a:r>
            <a:r>
              <a:rPr lang="zh-CN" altLang="en-US" dirty="0"/>
              <a:t>，信号码元有</a:t>
            </a:r>
            <a:r>
              <a:rPr lang="en-US" altLang="zh-CN" dirty="0"/>
              <a:t>4</a:t>
            </a:r>
            <a:r>
              <a:rPr lang="zh-CN" altLang="en-US" dirty="0"/>
              <a:t>个有效离散值，则该信道的波特率</a:t>
            </a:r>
            <a:r>
              <a:rPr lang="zh-CN" altLang="en-US" dirty="0" smtClean="0"/>
              <a:t>为（  ）。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3682023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在信噪比为</a:t>
            </a:r>
            <a:r>
              <a:rPr lang="en-US" altLang="zh-CN" dirty="0"/>
              <a:t>127</a:t>
            </a:r>
            <a:r>
              <a:rPr lang="zh-CN" altLang="en-US" dirty="0"/>
              <a:t>：</a:t>
            </a:r>
            <a:r>
              <a:rPr lang="en-US" altLang="zh-CN" dirty="0"/>
              <a:t>1</a:t>
            </a:r>
            <a:r>
              <a:rPr lang="zh-CN" altLang="en-US" dirty="0"/>
              <a:t>的</a:t>
            </a:r>
            <a:r>
              <a:rPr lang="en-US" altLang="zh-CN" dirty="0"/>
              <a:t>4kHz</a:t>
            </a:r>
            <a:r>
              <a:rPr lang="zh-CN" altLang="en-US" dirty="0"/>
              <a:t>信道上，最大数据传输速率可以达到（  ）</a:t>
            </a:r>
            <a:r>
              <a:rPr lang="zh-CN" altLang="en-US" dirty="0" smtClean="0"/>
              <a:t>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55724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T1</a:t>
            </a:r>
            <a:r>
              <a:rPr lang="zh-CN" altLang="en-US" dirty="0"/>
              <a:t>系统共有</a:t>
            </a:r>
            <a:r>
              <a:rPr lang="en-US" altLang="zh-CN" dirty="0"/>
              <a:t>24</a:t>
            </a:r>
            <a:r>
              <a:rPr lang="zh-CN" altLang="en-US" dirty="0"/>
              <a:t>条话路进行时分复用，每条话路采用</a:t>
            </a:r>
            <a:r>
              <a:rPr lang="en-US" altLang="zh-CN" dirty="0"/>
              <a:t>7</a:t>
            </a:r>
            <a:r>
              <a:rPr lang="zh-CN" altLang="en-US" dirty="0"/>
              <a:t>比特编码，然后加上</a:t>
            </a:r>
            <a:r>
              <a:rPr lang="en-US" altLang="zh-CN" dirty="0"/>
              <a:t>1</a:t>
            </a:r>
            <a:r>
              <a:rPr lang="zh-CN" altLang="en-US" dirty="0"/>
              <a:t>比特信令码元。</a:t>
            </a:r>
            <a:r>
              <a:rPr lang="en-US" altLang="zh-CN" dirty="0"/>
              <a:t>24</a:t>
            </a:r>
            <a:r>
              <a:rPr lang="zh-CN" altLang="en-US" dirty="0"/>
              <a:t>条话路的一次采样编码构成一帧。另外，每帧数据有</a:t>
            </a:r>
            <a:r>
              <a:rPr lang="en-US" altLang="zh-CN" dirty="0"/>
              <a:t>1</a:t>
            </a:r>
            <a:r>
              <a:rPr lang="zh-CN" altLang="en-US" dirty="0"/>
              <a:t>比特帧同步码。每秒采样</a:t>
            </a:r>
            <a:r>
              <a:rPr lang="en-US" altLang="zh-CN" dirty="0"/>
              <a:t>8000</a:t>
            </a:r>
            <a:r>
              <a:rPr lang="zh-CN" altLang="en-US" dirty="0"/>
              <a:t>次。请问</a:t>
            </a:r>
            <a:r>
              <a:rPr lang="en-US" altLang="zh-CN" dirty="0"/>
              <a:t>T1</a:t>
            </a:r>
            <a:r>
              <a:rPr lang="zh-CN" altLang="en-US" dirty="0"/>
              <a:t>的数据率是多少？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98657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202</TotalTime>
  <Words>1504</Words>
  <Application>Microsoft Office PowerPoint</Application>
  <PresentationFormat>全屏显示(16:9)</PresentationFormat>
  <Paragraphs>59</Paragraphs>
  <Slides>24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25" baseType="lpstr">
      <vt:lpstr>Office 主题</vt:lpstr>
      <vt:lpstr>计算机网络  期末复习 例题讲解</vt:lpstr>
      <vt:lpstr>第一章</vt:lpstr>
      <vt:lpstr>PowerPoint 演示文稿</vt:lpstr>
      <vt:lpstr>PowerPoint 演示文稿</vt:lpstr>
      <vt:lpstr>PowerPoint 演示文稿</vt:lpstr>
      <vt:lpstr>PowerPoint 演示文稿</vt:lpstr>
      <vt:lpstr>第二章</vt:lpstr>
      <vt:lpstr>PowerPoint 演示文稿</vt:lpstr>
      <vt:lpstr>PowerPoint 演示文稿</vt:lpstr>
      <vt:lpstr>PowerPoint 演示文稿</vt:lpstr>
      <vt:lpstr>第三章</vt:lpstr>
      <vt:lpstr>PowerPoint 演示文稿</vt:lpstr>
      <vt:lpstr>PowerPoint 演示文稿</vt:lpstr>
      <vt:lpstr>第四章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第五章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Huang Leijun</cp:lastModifiedBy>
  <cp:revision>9</cp:revision>
  <dcterms:created xsi:type="dcterms:W3CDTF">2023-12-20T13:23:16Z</dcterms:created>
  <dcterms:modified xsi:type="dcterms:W3CDTF">2023-12-25T04:07:40Z</dcterms:modified>
</cp:coreProperties>
</file>